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theme/themeOverride2.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5"/>
  </p:notesMasterIdLst>
  <p:sldIdLst>
    <p:sldId id="293" r:id="rId5"/>
    <p:sldId id="305" r:id="rId6"/>
    <p:sldId id="260" r:id="rId7"/>
    <p:sldId id="306" r:id="rId8"/>
    <p:sldId id="294" r:id="rId9"/>
    <p:sldId id="297" r:id="rId10"/>
    <p:sldId id="298" r:id="rId11"/>
    <p:sldId id="259" r:id="rId12"/>
    <p:sldId id="278" r:id="rId13"/>
    <p:sldId id="308" r:id="rId14"/>
    <p:sldId id="316" r:id="rId15"/>
    <p:sldId id="313" r:id="rId16"/>
    <p:sldId id="314" r:id="rId17"/>
    <p:sldId id="309" r:id="rId18"/>
    <p:sldId id="311" r:id="rId19"/>
    <p:sldId id="310" r:id="rId20"/>
    <p:sldId id="315" r:id="rId21"/>
    <p:sldId id="307" r:id="rId22"/>
    <p:sldId id="300" r:id="rId23"/>
    <p:sldId id="30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rthankar Mittra" userId="5a2678d12002f05b" providerId="LiveId" clId="{F57AD3CA-63DF-4EA9-8F0D-562D5E51245F}"/>
    <pc:docChg chg="custSel modSld">
      <pc:chgData name="Tirthankar Mittra" userId="5a2678d12002f05b" providerId="LiveId" clId="{F57AD3CA-63DF-4EA9-8F0D-562D5E51245F}" dt="2022-08-24T23:37:11.016" v="649" actId="20577"/>
      <pc:docMkLst>
        <pc:docMk/>
      </pc:docMkLst>
      <pc:sldChg chg="modSp mod">
        <pc:chgData name="Tirthankar Mittra" userId="5a2678d12002f05b" providerId="LiveId" clId="{F57AD3CA-63DF-4EA9-8F0D-562D5E51245F}" dt="2022-08-24T23:37:11.016" v="649" actId="20577"/>
        <pc:sldMkLst>
          <pc:docMk/>
          <pc:sldMk cId="542813311" sldId="260"/>
        </pc:sldMkLst>
        <pc:spChg chg="mod">
          <ac:chgData name="Tirthankar Mittra" userId="5a2678d12002f05b" providerId="LiveId" clId="{F57AD3CA-63DF-4EA9-8F0D-562D5E51245F}" dt="2022-08-24T23:37:11.016" v="649" actId="20577"/>
          <ac:spMkLst>
            <pc:docMk/>
            <pc:sldMk cId="542813311" sldId="260"/>
            <ac:spMk id="4" creationId="{C9A95E3F-C325-EEF1-BDB1-FD587087DBB8}"/>
          </ac:spMkLst>
        </pc:spChg>
      </pc:sldChg>
    </pc:docChg>
  </pc:docChgLst>
  <pc:docChgLst>
    <pc:chgData name="Tirthankar Mittra" userId="5a2678d12002f05b" providerId="LiveId" clId="{BAF9336C-C670-4CFA-A3CB-38CBE69C9111}"/>
    <pc:docChg chg="undo custSel addSld delSld modSld sldOrd">
      <pc:chgData name="Tirthankar Mittra" userId="5a2678d12002f05b" providerId="LiveId" clId="{BAF9336C-C670-4CFA-A3CB-38CBE69C9111}" dt="2022-05-19T09:45:12.621" v="16673" actId="403"/>
      <pc:docMkLst>
        <pc:docMk/>
      </pc:docMkLst>
      <pc:sldChg chg="addSp delSp modSp mod ord">
        <pc:chgData name="Tirthankar Mittra" userId="5a2678d12002f05b" providerId="LiveId" clId="{BAF9336C-C670-4CFA-A3CB-38CBE69C9111}" dt="2022-05-12T16:03:22.868" v="9891" actId="20577"/>
        <pc:sldMkLst>
          <pc:docMk/>
          <pc:sldMk cId="2449035664" sldId="259"/>
        </pc:sldMkLst>
        <pc:spChg chg="add mod">
          <ac:chgData name="Tirthankar Mittra" userId="5a2678d12002f05b" providerId="LiveId" clId="{BAF9336C-C670-4CFA-A3CB-38CBE69C9111}" dt="2022-05-12T13:50:15.467" v="6483" actId="1076"/>
          <ac:spMkLst>
            <pc:docMk/>
            <pc:sldMk cId="2449035664" sldId="259"/>
            <ac:spMk id="2" creationId="{9AF5AA62-65E6-1713-53F0-42A59D056156}"/>
          </ac:spMkLst>
        </pc:spChg>
        <pc:spChg chg="add del mod">
          <ac:chgData name="Tirthankar Mittra" userId="5a2678d12002f05b" providerId="LiveId" clId="{BAF9336C-C670-4CFA-A3CB-38CBE69C9111}" dt="2022-05-12T04:21:51.262" v="2552" actId="478"/>
          <ac:spMkLst>
            <pc:docMk/>
            <pc:sldMk cId="2449035664" sldId="259"/>
            <ac:spMk id="3" creationId="{85816030-7F07-0834-36C7-C7B0E51DC3A2}"/>
          </ac:spMkLst>
        </pc:spChg>
        <pc:spChg chg="del">
          <ac:chgData name="Tirthankar Mittra" userId="5a2678d12002f05b" providerId="LiveId" clId="{BAF9336C-C670-4CFA-A3CB-38CBE69C9111}" dt="2022-05-12T04:21:49.515" v="2551" actId="478"/>
          <ac:spMkLst>
            <pc:docMk/>
            <pc:sldMk cId="2449035664" sldId="259"/>
            <ac:spMk id="7" creationId="{A02D6744-CE09-39E9-3D0E-00FD9111CC5F}"/>
          </ac:spMkLst>
        </pc:spChg>
        <pc:spChg chg="add del mod">
          <ac:chgData name="Tirthankar Mittra" userId="5a2678d12002f05b" providerId="LiveId" clId="{BAF9336C-C670-4CFA-A3CB-38CBE69C9111}" dt="2022-05-12T16:00:37.146" v="9873"/>
          <ac:spMkLst>
            <pc:docMk/>
            <pc:sldMk cId="2449035664" sldId="259"/>
            <ac:spMk id="9" creationId="{9687E8D3-4F30-4123-5535-C649123473C6}"/>
          </ac:spMkLst>
        </pc:spChg>
        <pc:spChg chg="add mod">
          <ac:chgData name="Tirthankar Mittra" userId="5a2678d12002f05b" providerId="LiveId" clId="{BAF9336C-C670-4CFA-A3CB-38CBE69C9111}" dt="2022-05-12T16:03:22.868" v="9891" actId="20577"/>
          <ac:spMkLst>
            <pc:docMk/>
            <pc:sldMk cId="2449035664" sldId="259"/>
            <ac:spMk id="13" creationId="{E59D75D3-4FDA-0975-3FF6-C410A1D3D16A}"/>
          </ac:spMkLst>
        </pc:spChg>
        <pc:spChg chg="add mod">
          <ac:chgData name="Tirthankar Mittra" userId="5a2678d12002f05b" providerId="LiveId" clId="{BAF9336C-C670-4CFA-A3CB-38CBE69C9111}" dt="2022-05-12T15:47:53.301" v="9423" actId="20577"/>
          <ac:spMkLst>
            <pc:docMk/>
            <pc:sldMk cId="2449035664" sldId="259"/>
            <ac:spMk id="19" creationId="{A165CB2F-E281-4E79-B430-E9224F2704E1}"/>
          </ac:spMkLst>
        </pc:spChg>
        <pc:spChg chg="add mod">
          <ac:chgData name="Tirthankar Mittra" userId="5a2678d12002f05b" providerId="LiveId" clId="{BAF9336C-C670-4CFA-A3CB-38CBE69C9111}" dt="2022-05-12T13:49:45.523" v="6476" actId="20577"/>
          <ac:spMkLst>
            <pc:docMk/>
            <pc:sldMk cId="2449035664" sldId="259"/>
            <ac:spMk id="21" creationId="{0DC82304-BA1C-DBD3-9244-EEABB3EDE7D7}"/>
          </ac:spMkLst>
        </pc:spChg>
        <pc:spChg chg="add mod">
          <ac:chgData name="Tirthankar Mittra" userId="5a2678d12002f05b" providerId="LiveId" clId="{BAF9336C-C670-4CFA-A3CB-38CBE69C9111}" dt="2022-05-05T03:53:28.666" v="288" actId="1076"/>
          <ac:spMkLst>
            <pc:docMk/>
            <pc:sldMk cId="2449035664" sldId="259"/>
            <ac:spMk id="22" creationId="{FD9D8757-9450-5422-23CC-C5C63D1BE72D}"/>
          </ac:spMkLst>
        </pc:spChg>
        <pc:spChg chg="add mod">
          <ac:chgData name="Tirthankar Mittra" userId="5a2678d12002f05b" providerId="LiveId" clId="{BAF9336C-C670-4CFA-A3CB-38CBE69C9111}" dt="2022-05-05T03:54:17.004" v="313" actId="14100"/>
          <ac:spMkLst>
            <pc:docMk/>
            <pc:sldMk cId="2449035664" sldId="259"/>
            <ac:spMk id="24" creationId="{FFABA424-4D3A-1169-EB4C-4C664C8EF268}"/>
          </ac:spMkLst>
        </pc:spChg>
        <pc:grpChg chg="del">
          <ac:chgData name="Tirthankar Mittra" userId="5a2678d12002f05b" providerId="LiveId" clId="{BAF9336C-C670-4CFA-A3CB-38CBE69C9111}" dt="2022-05-12T04:21:53.438" v="2553" actId="478"/>
          <ac:grpSpMkLst>
            <pc:docMk/>
            <pc:sldMk cId="2449035664" sldId="259"/>
            <ac:grpSpMk id="41" creationId="{B68B0329-EDD8-51BF-8CAA-423FF333E637}"/>
          </ac:grpSpMkLst>
        </pc:grpChg>
        <pc:grpChg chg="del">
          <ac:chgData name="Tirthankar Mittra" userId="5a2678d12002f05b" providerId="LiveId" clId="{BAF9336C-C670-4CFA-A3CB-38CBE69C9111}" dt="2022-05-12T04:21:55.344" v="2554" actId="478"/>
          <ac:grpSpMkLst>
            <pc:docMk/>
            <pc:sldMk cId="2449035664" sldId="259"/>
            <ac:grpSpMk id="42" creationId="{E1992093-467A-CFE4-ADE1-678BFD3BE982}"/>
          </ac:grpSpMkLst>
        </pc:grpChg>
        <pc:grpChg chg="del">
          <ac:chgData name="Tirthankar Mittra" userId="5a2678d12002f05b" providerId="LiveId" clId="{BAF9336C-C670-4CFA-A3CB-38CBE69C9111}" dt="2022-05-12T04:21:49.515" v="2551" actId="478"/>
          <ac:grpSpMkLst>
            <pc:docMk/>
            <pc:sldMk cId="2449035664" sldId="259"/>
            <ac:grpSpMk id="44" creationId="{E709149B-9AF2-413E-5A4A-9552FF460ACC}"/>
          </ac:grpSpMkLst>
        </pc:grpChg>
        <pc:grpChg chg="mod">
          <ac:chgData name="Tirthankar Mittra" userId="5a2678d12002f05b" providerId="LiveId" clId="{BAF9336C-C670-4CFA-A3CB-38CBE69C9111}" dt="2022-05-12T16:01:12.849" v="9880" actId="1076"/>
          <ac:grpSpMkLst>
            <pc:docMk/>
            <pc:sldMk cId="2449035664" sldId="259"/>
            <ac:grpSpMk id="50" creationId="{95931256-BB62-F867-3D4E-8D9809DE833B}"/>
          </ac:grpSpMkLst>
        </pc:grpChg>
        <pc:cxnChg chg="add mod">
          <ac:chgData name="Tirthankar Mittra" userId="5a2678d12002f05b" providerId="LiveId" clId="{BAF9336C-C670-4CFA-A3CB-38CBE69C9111}" dt="2022-05-05T03:51:53.385" v="230" actId="13822"/>
          <ac:cxnSpMkLst>
            <pc:docMk/>
            <pc:sldMk cId="2449035664" sldId="259"/>
            <ac:cxnSpMk id="12" creationId="{64369E2C-08D5-0EB8-CC70-0D9D773EEDE8}"/>
          </ac:cxnSpMkLst>
        </pc:cxnChg>
        <pc:cxnChg chg="add mod">
          <ac:chgData name="Tirthankar Mittra" userId="5a2678d12002f05b" providerId="LiveId" clId="{BAF9336C-C670-4CFA-A3CB-38CBE69C9111}" dt="2022-05-05T03:51:53.385" v="230" actId="13822"/>
          <ac:cxnSpMkLst>
            <pc:docMk/>
            <pc:sldMk cId="2449035664" sldId="259"/>
            <ac:cxnSpMk id="17" creationId="{346CF0E7-1E73-C9B7-3BE4-224DCFC38878}"/>
          </ac:cxnSpMkLst>
        </pc:cxnChg>
        <pc:cxnChg chg="del mod">
          <ac:chgData name="Tirthankar Mittra" userId="5a2678d12002f05b" providerId="LiveId" clId="{BAF9336C-C670-4CFA-A3CB-38CBE69C9111}" dt="2022-05-12T04:21:55.344" v="2554" actId="478"/>
          <ac:cxnSpMkLst>
            <pc:docMk/>
            <pc:sldMk cId="2449035664" sldId="259"/>
            <ac:cxnSpMk id="23" creationId="{ACCFF6A1-9AB1-F1A6-7761-03D4FB8D431D}"/>
          </ac:cxnSpMkLst>
        </pc:cxnChg>
        <pc:cxnChg chg="del mod">
          <ac:chgData name="Tirthankar Mittra" userId="5a2678d12002f05b" providerId="LiveId" clId="{BAF9336C-C670-4CFA-A3CB-38CBE69C9111}" dt="2022-05-12T04:21:53.438" v="2553" actId="478"/>
          <ac:cxnSpMkLst>
            <pc:docMk/>
            <pc:sldMk cId="2449035664" sldId="259"/>
            <ac:cxnSpMk id="26" creationId="{FAB0A91E-175C-AB04-CC1D-E6AB3F38EFD9}"/>
          </ac:cxnSpMkLst>
        </pc:cxnChg>
      </pc:sldChg>
      <pc:sldChg chg="addSp delSp modSp add mod ord">
        <pc:chgData name="Tirthankar Mittra" userId="5a2678d12002f05b" providerId="LiveId" clId="{BAF9336C-C670-4CFA-A3CB-38CBE69C9111}" dt="2022-05-13T03:16:54.555" v="15551" actId="207"/>
        <pc:sldMkLst>
          <pc:docMk/>
          <pc:sldMk cId="542813311" sldId="260"/>
        </pc:sldMkLst>
        <pc:spChg chg="mod">
          <ac:chgData name="Tirthankar Mittra" userId="5a2678d12002f05b" providerId="LiveId" clId="{BAF9336C-C670-4CFA-A3CB-38CBE69C9111}" dt="2022-05-13T03:16:54.555" v="15551" actId="207"/>
          <ac:spMkLst>
            <pc:docMk/>
            <pc:sldMk cId="542813311" sldId="260"/>
            <ac:spMk id="2" creationId="{00000000-0000-0000-0000-000000000000}"/>
          </ac:spMkLst>
        </pc:spChg>
        <pc:spChg chg="add del mod">
          <ac:chgData name="Tirthankar Mittra" userId="5a2678d12002f05b" providerId="LiveId" clId="{BAF9336C-C670-4CFA-A3CB-38CBE69C9111}" dt="2022-05-12T08:50:03.615" v="4870" actId="478"/>
          <ac:spMkLst>
            <pc:docMk/>
            <pc:sldMk cId="542813311" sldId="260"/>
            <ac:spMk id="3" creationId="{2E2E6666-6EB4-1C95-D454-5CFFCAB157C0}"/>
          </ac:spMkLst>
        </pc:spChg>
        <pc:spChg chg="add mod">
          <ac:chgData name="Tirthankar Mittra" userId="5a2678d12002f05b" providerId="LiveId" clId="{BAF9336C-C670-4CFA-A3CB-38CBE69C9111}" dt="2022-05-12T13:35:52.962" v="6120" actId="1076"/>
          <ac:spMkLst>
            <pc:docMk/>
            <pc:sldMk cId="542813311" sldId="260"/>
            <ac:spMk id="4" creationId="{C9A95E3F-C325-EEF1-BDB1-FD587087DBB8}"/>
          </ac:spMkLst>
        </pc:spChg>
        <pc:spChg chg="del mod">
          <ac:chgData name="Tirthankar Mittra" userId="5a2678d12002f05b" providerId="LiveId" clId="{BAF9336C-C670-4CFA-A3CB-38CBE69C9111}" dt="2022-05-12T08:50:02.538" v="4869" actId="478"/>
          <ac:spMkLst>
            <pc:docMk/>
            <pc:sldMk cId="542813311" sldId="260"/>
            <ac:spMk id="6" creationId="{00000000-0000-0000-0000-000000000000}"/>
          </ac:spMkLst>
        </pc:spChg>
        <pc:spChg chg="del mod">
          <ac:chgData name="Tirthankar Mittra" userId="5a2678d12002f05b" providerId="LiveId" clId="{BAF9336C-C670-4CFA-A3CB-38CBE69C9111}" dt="2022-05-12T08:50:05.391" v="4871" actId="478"/>
          <ac:spMkLst>
            <pc:docMk/>
            <pc:sldMk cId="542813311" sldId="260"/>
            <ac:spMk id="7" creationId="{00000000-0000-0000-0000-000000000000}"/>
          </ac:spMkLst>
        </pc:spChg>
        <pc:picChg chg="del mod">
          <ac:chgData name="Tirthankar Mittra" userId="5a2678d12002f05b" providerId="LiveId" clId="{BAF9336C-C670-4CFA-A3CB-38CBE69C9111}" dt="2022-05-12T08:50:00.770" v="4868" actId="478"/>
          <ac:picMkLst>
            <pc:docMk/>
            <pc:sldMk cId="542813311" sldId="260"/>
            <ac:picMk id="5" creationId="{00000000-0000-0000-0000-000000000000}"/>
          </ac:picMkLst>
        </pc:picChg>
      </pc:sldChg>
      <pc:sldChg chg="addSp delSp modSp add mod">
        <pc:chgData name="Tirthankar Mittra" userId="5a2678d12002f05b" providerId="LiveId" clId="{BAF9336C-C670-4CFA-A3CB-38CBE69C9111}" dt="2022-05-13T03:17:46.483" v="15561" actId="207"/>
        <pc:sldMkLst>
          <pc:docMk/>
          <pc:sldMk cId="3101662803" sldId="278"/>
        </pc:sldMkLst>
        <pc:spChg chg="mod">
          <ac:chgData name="Tirthankar Mittra" userId="5a2678d12002f05b" providerId="LiveId" clId="{BAF9336C-C670-4CFA-A3CB-38CBE69C9111}" dt="2022-05-13T03:17:46.483" v="15561" actId="207"/>
          <ac:spMkLst>
            <pc:docMk/>
            <pc:sldMk cId="3101662803" sldId="278"/>
            <ac:spMk id="2" creationId="{00000000-0000-0000-0000-000000000000}"/>
          </ac:spMkLst>
        </pc:spChg>
        <pc:spChg chg="del mod">
          <ac:chgData name="Tirthankar Mittra" userId="5a2678d12002f05b" providerId="LiveId" clId="{BAF9336C-C670-4CFA-A3CB-38CBE69C9111}" dt="2022-05-12T15:05:04.822" v="7470" actId="478"/>
          <ac:spMkLst>
            <pc:docMk/>
            <pc:sldMk cId="3101662803" sldId="278"/>
            <ac:spMk id="3" creationId="{00000000-0000-0000-0000-000000000000}"/>
          </ac:spMkLst>
        </pc:spChg>
        <pc:spChg chg="add del mod">
          <ac:chgData name="Tirthankar Mittra" userId="5a2678d12002f05b" providerId="LiveId" clId="{BAF9336C-C670-4CFA-A3CB-38CBE69C9111}" dt="2022-05-12T15:05:07.894" v="7471" actId="478"/>
          <ac:spMkLst>
            <pc:docMk/>
            <pc:sldMk cId="3101662803" sldId="278"/>
            <ac:spMk id="21" creationId="{AA80D3FB-F43B-AEC5-1277-BAE704A755B1}"/>
          </ac:spMkLst>
        </pc:spChg>
        <pc:spChg chg="add mod">
          <ac:chgData name="Tirthankar Mittra" userId="5a2678d12002f05b" providerId="LiveId" clId="{BAF9336C-C670-4CFA-A3CB-38CBE69C9111}" dt="2022-05-13T01:33:09.499" v="11612" actId="113"/>
          <ac:spMkLst>
            <pc:docMk/>
            <pc:sldMk cId="3101662803" sldId="278"/>
            <ac:spMk id="63" creationId="{37324F56-F25F-E2F5-3B92-9F098A7133EB}"/>
          </ac:spMkLst>
        </pc:spChg>
        <pc:spChg chg="add del mod">
          <ac:chgData name="Tirthankar Mittra" userId="5a2678d12002f05b" providerId="LiveId" clId="{BAF9336C-C670-4CFA-A3CB-38CBE69C9111}" dt="2022-05-05T04:06:02.019" v="855" actId="767"/>
          <ac:spMkLst>
            <pc:docMk/>
            <pc:sldMk cId="3101662803" sldId="278"/>
            <ac:spMk id="274" creationId="{75A49EB5-E339-71A6-4CD3-770ACDB9141F}"/>
          </ac:spMkLst>
        </pc:spChg>
        <pc:grpChg chg="del mod">
          <ac:chgData name="Tirthankar Mittra" userId="5a2678d12002f05b" providerId="LiveId" clId="{BAF9336C-C670-4CFA-A3CB-38CBE69C9111}" dt="2022-05-05T03:59:17.525" v="565"/>
          <ac:grpSpMkLst>
            <pc:docMk/>
            <pc:sldMk cId="3101662803" sldId="278"/>
            <ac:grpSpMk id="13" creationId="{94EBD0B5-6FBC-B8E4-4695-CE59481672AE}"/>
          </ac:grpSpMkLst>
        </pc:grpChg>
        <pc:grpChg chg="del mod">
          <ac:chgData name="Tirthankar Mittra" userId="5a2678d12002f05b" providerId="LiveId" clId="{BAF9336C-C670-4CFA-A3CB-38CBE69C9111}" dt="2022-05-05T03:59:25.804" v="573"/>
          <ac:grpSpMkLst>
            <pc:docMk/>
            <pc:sldMk cId="3101662803" sldId="278"/>
            <ac:grpSpMk id="21" creationId="{431CD4E4-6853-E412-A2F3-ED5CDE17D49B}"/>
          </ac:grpSpMkLst>
        </pc:grpChg>
        <pc:grpChg chg="del mod">
          <ac:chgData name="Tirthankar Mittra" userId="5a2678d12002f05b" providerId="LiveId" clId="{BAF9336C-C670-4CFA-A3CB-38CBE69C9111}" dt="2022-05-05T03:59:30.068" v="576"/>
          <ac:grpSpMkLst>
            <pc:docMk/>
            <pc:sldMk cId="3101662803" sldId="278"/>
            <ac:grpSpMk id="29" creationId="{89D2904F-89BD-2664-330E-8CA82DB792DD}"/>
          </ac:grpSpMkLst>
        </pc:grpChg>
        <pc:grpChg chg="del mod">
          <ac:chgData name="Tirthankar Mittra" userId="5a2678d12002f05b" providerId="LiveId" clId="{BAF9336C-C670-4CFA-A3CB-38CBE69C9111}" dt="2022-05-05T03:59:32.881" v="578"/>
          <ac:grpSpMkLst>
            <pc:docMk/>
            <pc:sldMk cId="3101662803" sldId="278"/>
            <ac:grpSpMk id="32" creationId="{D1F31D0A-8CE0-C409-AE4B-0F9E820F9BA0}"/>
          </ac:grpSpMkLst>
        </pc:grpChg>
        <pc:grpChg chg="del mod">
          <ac:chgData name="Tirthankar Mittra" userId="5a2678d12002f05b" providerId="LiveId" clId="{BAF9336C-C670-4CFA-A3CB-38CBE69C9111}" dt="2022-05-05T03:59:35.935" v="582"/>
          <ac:grpSpMkLst>
            <pc:docMk/>
            <pc:sldMk cId="3101662803" sldId="278"/>
            <ac:grpSpMk id="34" creationId="{E878AA4B-0D8F-4540-796B-6DF4DC758965}"/>
          </ac:grpSpMkLst>
        </pc:grpChg>
        <pc:grpChg chg="del mod">
          <ac:chgData name="Tirthankar Mittra" userId="5a2678d12002f05b" providerId="LiveId" clId="{BAF9336C-C670-4CFA-A3CB-38CBE69C9111}" dt="2022-05-05T03:59:39.786" v="586"/>
          <ac:grpSpMkLst>
            <pc:docMk/>
            <pc:sldMk cId="3101662803" sldId="278"/>
            <ac:grpSpMk id="38" creationId="{14DB8D78-AB53-FE5D-8CF8-FBF16A125C78}"/>
          </ac:grpSpMkLst>
        </pc:grpChg>
        <pc:grpChg chg="del mod">
          <ac:chgData name="Tirthankar Mittra" userId="5a2678d12002f05b" providerId="LiveId" clId="{BAF9336C-C670-4CFA-A3CB-38CBE69C9111}" dt="2022-05-05T03:59:47.260" v="595"/>
          <ac:grpSpMkLst>
            <pc:docMk/>
            <pc:sldMk cId="3101662803" sldId="278"/>
            <ac:grpSpMk id="42" creationId="{B6123025-D496-3A63-09B6-5FCCB9B2752F}"/>
          </ac:grpSpMkLst>
        </pc:grpChg>
        <pc:grpChg chg="del mod">
          <ac:chgData name="Tirthankar Mittra" userId="5a2678d12002f05b" providerId="LiveId" clId="{BAF9336C-C670-4CFA-A3CB-38CBE69C9111}" dt="2022-05-05T03:59:54.828" v="602"/>
          <ac:grpSpMkLst>
            <pc:docMk/>
            <pc:sldMk cId="3101662803" sldId="278"/>
            <ac:grpSpMk id="51" creationId="{650B5AD8-EE3A-E6D0-6695-AC18F695C2DB}"/>
          </ac:grpSpMkLst>
        </pc:grpChg>
        <pc:grpChg chg="del mod">
          <ac:chgData name="Tirthankar Mittra" userId="5a2678d12002f05b" providerId="LiveId" clId="{BAF9336C-C670-4CFA-A3CB-38CBE69C9111}" dt="2022-05-05T03:59:54.828" v="602"/>
          <ac:grpSpMkLst>
            <pc:docMk/>
            <pc:sldMk cId="3101662803" sldId="278"/>
            <ac:grpSpMk id="56" creationId="{95FE7FA2-DEAD-33CF-FFEF-A5C2118B99B3}"/>
          </ac:grpSpMkLst>
        </pc:grpChg>
        <pc:grpChg chg="del mod">
          <ac:chgData name="Tirthankar Mittra" userId="5a2678d12002f05b" providerId="LiveId" clId="{BAF9336C-C670-4CFA-A3CB-38CBE69C9111}" dt="2022-05-05T04:00:04.713" v="607"/>
          <ac:grpSpMkLst>
            <pc:docMk/>
            <pc:sldMk cId="3101662803" sldId="278"/>
            <ac:grpSpMk id="58" creationId="{10E0DBCA-D242-0211-DB0A-0B367CEBC0E5}"/>
          </ac:grpSpMkLst>
        </pc:grpChg>
        <pc:grpChg chg="del mod">
          <ac:chgData name="Tirthankar Mittra" userId="5a2678d12002f05b" providerId="LiveId" clId="{BAF9336C-C670-4CFA-A3CB-38CBE69C9111}" dt="2022-05-12T15:05:18.953" v="7472" actId="478"/>
          <ac:grpSpMkLst>
            <pc:docMk/>
            <pc:sldMk cId="3101662803" sldId="278"/>
            <ac:grpSpMk id="61" creationId="{77FC1C5D-AC5A-F931-D300-023E054B7461}"/>
          </ac:grpSpMkLst>
        </pc:grpChg>
        <pc:grpChg chg="del mod">
          <ac:chgData name="Tirthankar Mittra" userId="5a2678d12002f05b" providerId="LiveId" clId="{BAF9336C-C670-4CFA-A3CB-38CBE69C9111}" dt="2022-05-05T04:00:10.818" v="614"/>
          <ac:grpSpMkLst>
            <pc:docMk/>
            <pc:sldMk cId="3101662803" sldId="278"/>
            <ac:grpSpMk id="63" creationId="{38B95A7D-B495-6431-F13D-23181147F216}"/>
          </ac:grpSpMkLst>
        </pc:grpChg>
        <pc:grpChg chg="del mod">
          <ac:chgData name="Tirthankar Mittra" userId="5a2678d12002f05b" providerId="LiveId" clId="{BAF9336C-C670-4CFA-A3CB-38CBE69C9111}" dt="2022-05-05T04:12:46.701" v="1177"/>
          <ac:grpSpMkLst>
            <pc:docMk/>
            <pc:sldMk cId="3101662803" sldId="278"/>
            <ac:grpSpMk id="63" creationId="{63F35120-519D-B331-4F52-6616333736EC}"/>
          </ac:grpSpMkLst>
        </pc:grpChg>
        <pc:grpChg chg="del mod">
          <ac:chgData name="Tirthankar Mittra" userId="5a2678d12002f05b" providerId="LiveId" clId="{BAF9336C-C670-4CFA-A3CB-38CBE69C9111}" dt="2022-05-05T04:01:49.636" v="674"/>
          <ac:grpSpMkLst>
            <pc:docMk/>
            <pc:sldMk cId="3101662803" sldId="278"/>
            <ac:grpSpMk id="70" creationId="{108CA2A5-F038-B1E5-C6BD-A4BCD04FD6FC}"/>
          </ac:grpSpMkLst>
        </pc:grpChg>
        <pc:grpChg chg="del mod">
          <ac:chgData name="Tirthankar Mittra" userId="5a2678d12002f05b" providerId="LiveId" clId="{BAF9336C-C670-4CFA-A3CB-38CBE69C9111}" dt="2022-05-05T04:00:22.021" v="621"/>
          <ac:grpSpMkLst>
            <pc:docMk/>
            <pc:sldMk cId="3101662803" sldId="278"/>
            <ac:grpSpMk id="74" creationId="{1CF2DB59-2614-FFA9-67AC-73439FDD656C}"/>
          </ac:grpSpMkLst>
        </pc:grpChg>
        <pc:grpChg chg="del mod">
          <ac:chgData name="Tirthankar Mittra" userId="5a2678d12002f05b" providerId="LiveId" clId="{BAF9336C-C670-4CFA-A3CB-38CBE69C9111}" dt="2022-05-05T04:00:28.066" v="628"/>
          <ac:grpSpMkLst>
            <pc:docMk/>
            <pc:sldMk cId="3101662803" sldId="278"/>
            <ac:grpSpMk id="77" creationId="{7D5C619F-1B3C-AC0B-C640-0FC495E0CB5A}"/>
          </ac:grpSpMkLst>
        </pc:grpChg>
        <pc:grpChg chg="del mod">
          <ac:chgData name="Tirthankar Mittra" userId="5a2678d12002f05b" providerId="LiveId" clId="{BAF9336C-C670-4CFA-A3CB-38CBE69C9111}" dt="2022-05-05T04:00:31.270" v="631"/>
          <ac:grpSpMkLst>
            <pc:docMk/>
            <pc:sldMk cId="3101662803" sldId="278"/>
            <ac:grpSpMk id="84" creationId="{32FCF4FE-741D-0951-383C-01A19CA02D8D}"/>
          </ac:grpSpMkLst>
        </pc:grpChg>
        <pc:grpChg chg="del mod">
          <ac:chgData name="Tirthankar Mittra" userId="5a2678d12002f05b" providerId="LiveId" clId="{BAF9336C-C670-4CFA-A3CB-38CBE69C9111}" dt="2022-05-05T04:12:48.683" v="1179"/>
          <ac:grpSpMkLst>
            <pc:docMk/>
            <pc:sldMk cId="3101662803" sldId="278"/>
            <ac:grpSpMk id="84" creationId="{F2DCB438-C78E-905C-F28A-9203E54C4820}"/>
          </ac:grpSpMkLst>
        </pc:grpChg>
        <pc:grpChg chg="del mod">
          <ac:chgData name="Tirthankar Mittra" userId="5a2678d12002f05b" providerId="LiveId" clId="{BAF9336C-C670-4CFA-A3CB-38CBE69C9111}" dt="2022-05-05T04:00:40.707" v="642"/>
          <ac:grpSpMkLst>
            <pc:docMk/>
            <pc:sldMk cId="3101662803" sldId="278"/>
            <ac:grpSpMk id="87" creationId="{9EBB8E3B-BB9A-9E3D-D5F3-2994AE676E36}"/>
          </ac:grpSpMkLst>
        </pc:grpChg>
        <pc:grpChg chg="del mod">
          <ac:chgData name="Tirthankar Mittra" userId="5a2678d12002f05b" providerId="LiveId" clId="{BAF9336C-C670-4CFA-A3CB-38CBE69C9111}" dt="2022-05-05T04:12:50.349" v="1181"/>
          <ac:grpSpMkLst>
            <pc:docMk/>
            <pc:sldMk cId="3101662803" sldId="278"/>
            <ac:grpSpMk id="93" creationId="{5D78795A-526C-9A7B-F4F0-27E958E29089}"/>
          </ac:grpSpMkLst>
        </pc:grpChg>
        <pc:grpChg chg="del mod">
          <ac:chgData name="Tirthankar Mittra" userId="5a2678d12002f05b" providerId="LiveId" clId="{BAF9336C-C670-4CFA-A3CB-38CBE69C9111}" dt="2022-05-05T04:00:40.707" v="642"/>
          <ac:grpSpMkLst>
            <pc:docMk/>
            <pc:sldMk cId="3101662803" sldId="278"/>
            <ac:grpSpMk id="94" creationId="{12264320-F59E-9CD3-2845-473752C5436E}"/>
          </ac:grpSpMkLst>
        </pc:grpChg>
        <pc:grpChg chg="del mod">
          <ac:chgData name="Tirthankar Mittra" userId="5a2678d12002f05b" providerId="LiveId" clId="{BAF9336C-C670-4CFA-A3CB-38CBE69C9111}" dt="2022-05-05T04:13:01.986" v="1200"/>
          <ac:grpSpMkLst>
            <pc:docMk/>
            <pc:sldMk cId="3101662803" sldId="278"/>
            <ac:grpSpMk id="98" creationId="{1109339E-C365-C0E8-D207-107B1794A6BA}"/>
          </ac:grpSpMkLst>
        </pc:grpChg>
        <pc:grpChg chg="del mod">
          <ac:chgData name="Tirthankar Mittra" userId="5a2678d12002f05b" providerId="LiveId" clId="{BAF9336C-C670-4CFA-A3CB-38CBE69C9111}" dt="2022-05-05T04:00:45.618" v="647"/>
          <ac:grpSpMkLst>
            <pc:docMk/>
            <pc:sldMk cId="3101662803" sldId="278"/>
            <ac:grpSpMk id="98" creationId="{8008DE69-38B2-8D11-9AF4-C54022334692}"/>
          </ac:grpSpMkLst>
        </pc:grpChg>
        <pc:grpChg chg="del mod">
          <ac:chgData name="Tirthankar Mittra" userId="5a2678d12002f05b" providerId="LiveId" clId="{BAF9336C-C670-4CFA-A3CB-38CBE69C9111}" dt="2022-05-05T04:00:47.852" v="650"/>
          <ac:grpSpMkLst>
            <pc:docMk/>
            <pc:sldMk cId="3101662803" sldId="278"/>
            <ac:grpSpMk id="103" creationId="{B7A9C788-0ECC-E4C4-42ED-FDD02C0AC4F6}"/>
          </ac:grpSpMkLst>
        </pc:grpChg>
        <pc:grpChg chg="del mod">
          <ac:chgData name="Tirthankar Mittra" userId="5a2678d12002f05b" providerId="LiveId" clId="{BAF9336C-C670-4CFA-A3CB-38CBE69C9111}" dt="2022-05-05T04:02:37.185" v="708"/>
          <ac:grpSpMkLst>
            <pc:docMk/>
            <pc:sldMk cId="3101662803" sldId="278"/>
            <ac:grpSpMk id="106" creationId="{C1807653-53D2-ABF9-8CE1-0833FC6CDEE2}"/>
          </ac:grpSpMkLst>
        </pc:grpChg>
        <pc:grpChg chg="del mod">
          <ac:chgData name="Tirthankar Mittra" userId="5a2678d12002f05b" providerId="LiveId" clId="{BAF9336C-C670-4CFA-A3CB-38CBE69C9111}" dt="2022-05-05T04:06:45.411" v="903"/>
          <ac:grpSpMkLst>
            <pc:docMk/>
            <pc:sldMk cId="3101662803" sldId="278"/>
            <ac:grpSpMk id="110" creationId="{6E561301-E86B-B033-B893-911393F933CC}"/>
          </ac:grpSpMkLst>
        </pc:grpChg>
        <pc:grpChg chg="del mod">
          <ac:chgData name="Tirthankar Mittra" userId="5a2678d12002f05b" providerId="LiveId" clId="{BAF9336C-C670-4CFA-A3CB-38CBE69C9111}" dt="2022-05-05T04:01:11.150" v="660"/>
          <ac:grpSpMkLst>
            <pc:docMk/>
            <pc:sldMk cId="3101662803" sldId="278"/>
            <ac:grpSpMk id="113" creationId="{E69CC3A4-3891-FBF2-22FB-5622786CC392}"/>
          </ac:grpSpMkLst>
        </pc:grpChg>
        <pc:grpChg chg="del mod">
          <ac:chgData name="Tirthankar Mittra" userId="5a2678d12002f05b" providerId="LiveId" clId="{BAF9336C-C670-4CFA-A3CB-38CBE69C9111}" dt="2022-05-05T04:02:22.207" v="696"/>
          <ac:grpSpMkLst>
            <pc:docMk/>
            <pc:sldMk cId="3101662803" sldId="278"/>
            <ac:grpSpMk id="116" creationId="{0C7AB9A0-1720-AE15-7EDA-E65CCCD23665}"/>
          </ac:grpSpMkLst>
        </pc:grpChg>
        <pc:grpChg chg="del mod">
          <ac:chgData name="Tirthankar Mittra" userId="5a2678d12002f05b" providerId="LiveId" clId="{BAF9336C-C670-4CFA-A3CB-38CBE69C9111}" dt="2022-05-05T04:02:22.207" v="696"/>
          <ac:grpSpMkLst>
            <pc:docMk/>
            <pc:sldMk cId="3101662803" sldId="278"/>
            <ac:grpSpMk id="122" creationId="{C5E8BFFE-497E-5D10-AB6F-8AFF6455146A}"/>
          </ac:grpSpMkLst>
        </pc:grpChg>
        <pc:grpChg chg="del mod">
          <ac:chgData name="Tirthankar Mittra" userId="5a2678d12002f05b" providerId="LiveId" clId="{BAF9336C-C670-4CFA-A3CB-38CBE69C9111}" dt="2022-05-05T04:02:22.207" v="696"/>
          <ac:grpSpMkLst>
            <pc:docMk/>
            <pc:sldMk cId="3101662803" sldId="278"/>
            <ac:grpSpMk id="127" creationId="{F45E42A5-F3B4-1FE1-0444-5CC6054DEB38}"/>
          </ac:grpSpMkLst>
        </pc:grpChg>
        <pc:grpChg chg="del mod">
          <ac:chgData name="Tirthankar Mittra" userId="5a2678d12002f05b" providerId="LiveId" clId="{BAF9336C-C670-4CFA-A3CB-38CBE69C9111}" dt="2022-05-05T04:03:24.263" v="754"/>
          <ac:grpSpMkLst>
            <pc:docMk/>
            <pc:sldMk cId="3101662803" sldId="278"/>
            <ac:grpSpMk id="130" creationId="{34B0EF89-4DF5-796C-1549-4AE1477466F3}"/>
          </ac:grpSpMkLst>
        </pc:grpChg>
        <pc:grpChg chg="del mod">
          <ac:chgData name="Tirthankar Mittra" userId="5a2678d12002f05b" providerId="LiveId" clId="{BAF9336C-C670-4CFA-A3CB-38CBE69C9111}" dt="2022-05-05T04:03:05.682" v="736"/>
          <ac:grpSpMkLst>
            <pc:docMk/>
            <pc:sldMk cId="3101662803" sldId="278"/>
            <ac:grpSpMk id="152" creationId="{CFCFB694-70AA-F99B-6FFB-DB2FC09A5AF4}"/>
          </ac:grpSpMkLst>
        </pc:grpChg>
        <pc:grpChg chg="del mod">
          <ac:chgData name="Tirthankar Mittra" userId="5a2678d12002f05b" providerId="LiveId" clId="{BAF9336C-C670-4CFA-A3CB-38CBE69C9111}" dt="2022-05-05T04:02:49.455" v="715"/>
          <ac:grpSpMkLst>
            <pc:docMk/>
            <pc:sldMk cId="3101662803" sldId="278"/>
            <ac:grpSpMk id="161" creationId="{F3DDFD21-9B80-0ED6-C171-B2E1826F9D12}"/>
          </ac:grpSpMkLst>
        </pc:grpChg>
        <pc:grpChg chg="del mod">
          <ac:chgData name="Tirthankar Mittra" userId="5a2678d12002f05b" providerId="LiveId" clId="{BAF9336C-C670-4CFA-A3CB-38CBE69C9111}" dt="2022-05-05T04:02:38.958" v="711"/>
          <ac:grpSpMkLst>
            <pc:docMk/>
            <pc:sldMk cId="3101662803" sldId="278"/>
            <ac:grpSpMk id="163" creationId="{2084BE88-A668-28F3-0C10-865F739FC2DB}"/>
          </ac:grpSpMkLst>
        </pc:grpChg>
        <pc:grpChg chg="del mod">
          <ac:chgData name="Tirthankar Mittra" userId="5a2678d12002f05b" providerId="LiveId" clId="{BAF9336C-C670-4CFA-A3CB-38CBE69C9111}" dt="2022-05-05T04:09:51.074" v="1139"/>
          <ac:grpSpMkLst>
            <pc:docMk/>
            <pc:sldMk cId="3101662803" sldId="278"/>
            <ac:grpSpMk id="166" creationId="{7CA9DD77-0051-AEE1-D395-AE7EBFBC8245}"/>
          </ac:grpSpMkLst>
        </pc:grpChg>
        <pc:grpChg chg="del mod">
          <ac:chgData name="Tirthankar Mittra" userId="5a2678d12002f05b" providerId="LiveId" clId="{BAF9336C-C670-4CFA-A3CB-38CBE69C9111}" dt="2022-05-05T04:03:05.682" v="736"/>
          <ac:grpSpMkLst>
            <pc:docMk/>
            <pc:sldMk cId="3101662803" sldId="278"/>
            <ac:grpSpMk id="169" creationId="{5B7FD7C4-573F-F613-3675-186470FE98C2}"/>
          </ac:grpSpMkLst>
        </pc:grpChg>
        <pc:grpChg chg="del mod">
          <ac:chgData name="Tirthankar Mittra" userId="5a2678d12002f05b" providerId="LiveId" clId="{BAF9336C-C670-4CFA-A3CB-38CBE69C9111}" dt="2022-05-05T04:13:06.329" v="1205"/>
          <ac:grpSpMkLst>
            <pc:docMk/>
            <pc:sldMk cId="3101662803" sldId="278"/>
            <ac:grpSpMk id="189" creationId="{CE00CB93-7458-CD0F-C5A7-F67256588DC4}"/>
          </ac:grpSpMkLst>
        </pc:grpChg>
        <pc:grpChg chg="del mod">
          <ac:chgData name="Tirthankar Mittra" userId="5a2678d12002f05b" providerId="LiveId" clId="{BAF9336C-C670-4CFA-A3CB-38CBE69C9111}" dt="2022-05-05T04:03:15.004" v="748"/>
          <ac:grpSpMkLst>
            <pc:docMk/>
            <pc:sldMk cId="3101662803" sldId="278"/>
            <ac:grpSpMk id="190" creationId="{676A311D-FE24-846A-9FBB-689F1A783E89}"/>
          </ac:grpSpMkLst>
        </pc:grpChg>
        <pc:grpChg chg="del mod">
          <ac:chgData name="Tirthankar Mittra" userId="5a2678d12002f05b" providerId="LiveId" clId="{BAF9336C-C670-4CFA-A3CB-38CBE69C9111}" dt="2022-05-05T04:13:21.345" v="1220"/>
          <ac:grpSpMkLst>
            <pc:docMk/>
            <pc:sldMk cId="3101662803" sldId="278"/>
            <ac:grpSpMk id="194" creationId="{8206D7E5-1C64-1B6D-2209-A42CD023FD01}"/>
          </ac:grpSpMkLst>
        </pc:grpChg>
        <pc:grpChg chg="del mod">
          <ac:chgData name="Tirthankar Mittra" userId="5a2678d12002f05b" providerId="LiveId" clId="{BAF9336C-C670-4CFA-A3CB-38CBE69C9111}" dt="2022-05-05T04:13:38.763" v="1236"/>
          <ac:grpSpMkLst>
            <pc:docMk/>
            <pc:sldMk cId="3101662803" sldId="278"/>
            <ac:grpSpMk id="200" creationId="{B6CB55C5-208E-701C-FEF0-C70089F0CE7F}"/>
          </ac:grpSpMkLst>
        </pc:grpChg>
        <pc:grpChg chg="del mod">
          <ac:chgData name="Tirthankar Mittra" userId="5a2678d12002f05b" providerId="LiveId" clId="{BAF9336C-C670-4CFA-A3CB-38CBE69C9111}" dt="2022-05-05T04:06:45.411" v="903"/>
          <ac:grpSpMkLst>
            <pc:docMk/>
            <pc:sldMk cId="3101662803" sldId="278"/>
            <ac:grpSpMk id="202" creationId="{E153A569-7609-16C6-D2F6-18EE6DBEE808}"/>
          </ac:grpSpMkLst>
        </pc:grpChg>
        <pc:grpChg chg="del mod">
          <ac:chgData name="Tirthankar Mittra" userId="5a2678d12002f05b" providerId="LiveId" clId="{BAF9336C-C670-4CFA-A3CB-38CBE69C9111}" dt="2022-05-05T04:03:26.338" v="756"/>
          <ac:grpSpMkLst>
            <pc:docMk/>
            <pc:sldMk cId="3101662803" sldId="278"/>
            <ac:grpSpMk id="208" creationId="{843C5934-2FA9-29F5-27A4-2CC46E1A8F0F}"/>
          </ac:grpSpMkLst>
        </pc:grpChg>
        <pc:grpChg chg="del mod">
          <ac:chgData name="Tirthankar Mittra" userId="5a2678d12002f05b" providerId="LiveId" clId="{BAF9336C-C670-4CFA-A3CB-38CBE69C9111}" dt="2022-05-05T04:09:31.949" v="1133"/>
          <ac:grpSpMkLst>
            <pc:docMk/>
            <pc:sldMk cId="3101662803" sldId="278"/>
            <ac:grpSpMk id="210" creationId="{E353F4BE-B258-75FF-E418-0BAA5ADFD7A9}"/>
          </ac:grpSpMkLst>
        </pc:grpChg>
        <pc:grpChg chg="del mod">
          <ac:chgData name="Tirthankar Mittra" userId="5a2678d12002f05b" providerId="LiveId" clId="{BAF9336C-C670-4CFA-A3CB-38CBE69C9111}" dt="2022-05-05T04:04:29.521" v="789"/>
          <ac:grpSpMkLst>
            <pc:docMk/>
            <pc:sldMk cId="3101662803" sldId="278"/>
            <ac:grpSpMk id="213" creationId="{351D2B79-C64A-6228-4896-4F65CED4036B}"/>
          </ac:grpSpMkLst>
        </pc:grpChg>
        <pc:grpChg chg="del mod">
          <ac:chgData name="Tirthankar Mittra" userId="5a2678d12002f05b" providerId="LiveId" clId="{BAF9336C-C670-4CFA-A3CB-38CBE69C9111}" dt="2022-05-05T04:04:31.997" v="793"/>
          <ac:grpSpMkLst>
            <pc:docMk/>
            <pc:sldMk cId="3101662803" sldId="278"/>
            <ac:grpSpMk id="216" creationId="{528AED4B-4106-6561-1D87-01D8A520B815}"/>
          </ac:grpSpMkLst>
        </pc:grpChg>
        <pc:grpChg chg="del mod">
          <ac:chgData name="Tirthankar Mittra" userId="5a2678d12002f05b" providerId="LiveId" clId="{BAF9336C-C670-4CFA-A3CB-38CBE69C9111}" dt="2022-05-05T04:06:45.411" v="903"/>
          <ac:grpSpMkLst>
            <pc:docMk/>
            <pc:sldMk cId="3101662803" sldId="278"/>
            <ac:grpSpMk id="220" creationId="{41D36ED3-9485-CCC3-EFCE-0092E395F710}"/>
          </ac:grpSpMkLst>
        </pc:grpChg>
        <pc:grpChg chg="del mod">
          <ac:chgData name="Tirthankar Mittra" userId="5a2678d12002f05b" providerId="LiveId" clId="{BAF9336C-C670-4CFA-A3CB-38CBE69C9111}" dt="2022-05-05T04:04:48.613" v="803"/>
          <ac:grpSpMkLst>
            <pc:docMk/>
            <pc:sldMk cId="3101662803" sldId="278"/>
            <ac:grpSpMk id="228" creationId="{28347B1B-77E7-101A-C329-D853AED713F7}"/>
          </ac:grpSpMkLst>
        </pc:grpChg>
        <pc:grpChg chg="del mod">
          <ac:chgData name="Tirthankar Mittra" userId="5a2678d12002f05b" providerId="LiveId" clId="{BAF9336C-C670-4CFA-A3CB-38CBE69C9111}" dt="2022-05-05T04:04:54.143" v="810"/>
          <ac:grpSpMkLst>
            <pc:docMk/>
            <pc:sldMk cId="3101662803" sldId="278"/>
            <ac:grpSpMk id="230" creationId="{AE2BE281-3395-04BA-DEF2-F99FD12F2B3D}"/>
          </ac:grpSpMkLst>
        </pc:grpChg>
        <pc:grpChg chg="del mod">
          <ac:chgData name="Tirthankar Mittra" userId="5a2678d12002f05b" providerId="LiveId" clId="{BAF9336C-C670-4CFA-A3CB-38CBE69C9111}" dt="2022-05-05T04:13:38.763" v="1236"/>
          <ac:grpSpMkLst>
            <pc:docMk/>
            <pc:sldMk cId="3101662803" sldId="278"/>
            <ac:grpSpMk id="230" creationId="{B3315C0B-E88D-4A99-607A-9EFAE01DF215}"/>
          </ac:grpSpMkLst>
        </pc:grpChg>
        <pc:grpChg chg="del mod">
          <ac:chgData name="Tirthankar Mittra" userId="5a2678d12002f05b" providerId="LiveId" clId="{BAF9336C-C670-4CFA-A3CB-38CBE69C9111}" dt="2022-05-05T04:04:55.167" v="812"/>
          <ac:grpSpMkLst>
            <pc:docMk/>
            <pc:sldMk cId="3101662803" sldId="278"/>
            <ac:grpSpMk id="237" creationId="{B6629168-4823-3125-52FE-5F1535475C91}"/>
          </ac:grpSpMkLst>
        </pc:grpChg>
        <pc:grpChg chg="del mod">
          <ac:chgData name="Tirthankar Mittra" userId="5a2678d12002f05b" providerId="LiveId" clId="{BAF9336C-C670-4CFA-A3CB-38CBE69C9111}" dt="2022-05-12T15:05:18.953" v="7472" actId="478"/>
          <ac:grpSpMkLst>
            <pc:docMk/>
            <pc:sldMk cId="3101662803" sldId="278"/>
            <ac:grpSpMk id="239" creationId="{EFC1CA72-BF68-E5EC-2751-D559780638C7}"/>
          </ac:grpSpMkLst>
        </pc:grpChg>
        <pc:grpChg chg="del mod">
          <ac:chgData name="Tirthankar Mittra" userId="5a2678d12002f05b" providerId="LiveId" clId="{BAF9336C-C670-4CFA-A3CB-38CBE69C9111}" dt="2022-05-05T04:13:38.763" v="1236"/>
          <ac:grpSpMkLst>
            <pc:docMk/>
            <pc:sldMk cId="3101662803" sldId="278"/>
            <ac:grpSpMk id="248" creationId="{656A3ED0-8B6A-9167-F5A2-F533754CADE5}"/>
          </ac:grpSpMkLst>
        </pc:grpChg>
        <pc:grpChg chg="mod">
          <ac:chgData name="Tirthankar Mittra" userId="5a2678d12002f05b" providerId="LiveId" clId="{BAF9336C-C670-4CFA-A3CB-38CBE69C9111}" dt="2022-05-05T04:05:04.741" v="824"/>
          <ac:grpSpMkLst>
            <pc:docMk/>
            <pc:sldMk cId="3101662803" sldId="278"/>
            <ac:grpSpMk id="249" creationId="{24C7957A-F48B-5BA4-9E2F-362921342493}"/>
          </ac:grpSpMkLst>
        </pc:grpChg>
        <pc:grpChg chg="del mod">
          <ac:chgData name="Tirthankar Mittra" userId="5a2678d12002f05b" providerId="LiveId" clId="{BAF9336C-C670-4CFA-A3CB-38CBE69C9111}" dt="2022-05-05T04:06:45.411" v="903"/>
          <ac:grpSpMkLst>
            <pc:docMk/>
            <pc:sldMk cId="3101662803" sldId="278"/>
            <ac:grpSpMk id="253" creationId="{EED3751A-CACF-E9D3-A9C1-5E9F020085B7}"/>
          </ac:grpSpMkLst>
        </pc:grpChg>
        <pc:grpChg chg="del mod">
          <ac:chgData name="Tirthankar Mittra" userId="5a2678d12002f05b" providerId="LiveId" clId="{BAF9336C-C670-4CFA-A3CB-38CBE69C9111}" dt="2022-05-05T04:06:45.411" v="903"/>
          <ac:grpSpMkLst>
            <pc:docMk/>
            <pc:sldMk cId="3101662803" sldId="278"/>
            <ac:grpSpMk id="263" creationId="{5CE4E8A8-A82A-D12B-C749-6973F3524729}"/>
          </ac:grpSpMkLst>
        </pc:grpChg>
        <pc:grpChg chg="del mod">
          <ac:chgData name="Tirthankar Mittra" userId="5a2678d12002f05b" providerId="LiveId" clId="{BAF9336C-C670-4CFA-A3CB-38CBE69C9111}" dt="2022-05-05T04:05:38.293" v="853"/>
          <ac:grpSpMkLst>
            <pc:docMk/>
            <pc:sldMk cId="3101662803" sldId="278"/>
            <ac:grpSpMk id="270" creationId="{CFF8691D-2110-7468-2B3D-309DECB220A3}"/>
          </ac:grpSpMkLst>
        </pc:grpChg>
        <pc:grpChg chg="del mod">
          <ac:chgData name="Tirthankar Mittra" userId="5a2678d12002f05b" providerId="LiveId" clId="{BAF9336C-C670-4CFA-A3CB-38CBE69C9111}" dt="2022-05-05T04:06:45.411" v="903"/>
          <ac:grpSpMkLst>
            <pc:docMk/>
            <pc:sldMk cId="3101662803" sldId="278"/>
            <ac:grpSpMk id="273" creationId="{4E79442E-8AD9-E69A-4A2B-382BEE1867C4}"/>
          </ac:grpSpMkLst>
        </pc:grpChg>
        <pc:grpChg chg="del mod">
          <ac:chgData name="Tirthankar Mittra" userId="5a2678d12002f05b" providerId="LiveId" clId="{BAF9336C-C670-4CFA-A3CB-38CBE69C9111}" dt="2022-05-05T04:06:14.424" v="863"/>
          <ac:grpSpMkLst>
            <pc:docMk/>
            <pc:sldMk cId="3101662803" sldId="278"/>
            <ac:grpSpMk id="277" creationId="{8003AA46-F17F-8E18-4124-27061209FD6E}"/>
          </ac:grpSpMkLst>
        </pc:grpChg>
        <pc:grpChg chg="del mod">
          <ac:chgData name="Tirthankar Mittra" userId="5a2678d12002f05b" providerId="LiveId" clId="{BAF9336C-C670-4CFA-A3CB-38CBE69C9111}" dt="2022-05-05T04:06:26.597" v="879"/>
          <ac:grpSpMkLst>
            <pc:docMk/>
            <pc:sldMk cId="3101662803" sldId="278"/>
            <ac:grpSpMk id="282" creationId="{5F3020C1-F9A7-6DA6-B72C-B773E5629F04}"/>
          </ac:grpSpMkLst>
        </pc:grpChg>
        <pc:grpChg chg="del mod">
          <ac:chgData name="Tirthankar Mittra" userId="5a2678d12002f05b" providerId="LiveId" clId="{BAF9336C-C670-4CFA-A3CB-38CBE69C9111}" dt="2022-05-05T04:06:39.573" v="901"/>
          <ac:grpSpMkLst>
            <pc:docMk/>
            <pc:sldMk cId="3101662803" sldId="278"/>
            <ac:grpSpMk id="298" creationId="{1830FD41-6026-2FC7-DCE1-1E3BCB11D54F}"/>
          </ac:grpSpMkLst>
        </pc:grpChg>
        <pc:grpChg chg="del mod">
          <ac:chgData name="Tirthankar Mittra" userId="5a2678d12002f05b" providerId="LiveId" clId="{BAF9336C-C670-4CFA-A3CB-38CBE69C9111}" dt="2022-05-05T04:13:50.864" v="1255"/>
          <ac:grpSpMkLst>
            <pc:docMk/>
            <pc:sldMk cId="3101662803" sldId="278"/>
            <ac:grpSpMk id="298" creationId="{89453B86-D4A4-9125-08C7-E92212D2B421}"/>
          </ac:grpSpMkLst>
        </pc:grpChg>
        <pc:grpChg chg="del mod">
          <ac:chgData name="Tirthankar Mittra" userId="5a2678d12002f05b" providerId="LiveId" clId="{BAF9336C-C670-4CFA-A3CB-38CBE69C9111}" dt="2022-05-05T04:06:45.411" v="903"/>
          <ac:grpSpMkLst>
            <pc:docMk/>
            <pc:sldMk cId="3101662803" sldId="278"/>
            <ac:grpSpMk id="320" creationId="{778D2F71-54BA-1B78-FCF3-202EB6A98A3F}"/>
          </ac:grpSpMkLst>
        </pc:grpChg>
        <pc:grpChg chg="del mod">
          <ac:chgData name="Tirthankar Mittra" userId="5a2678d12002f05b" providerId="LiveId" clId="{BAF9336C-C670-4CFA-A3CB-38CBE69C9111}" dt="2022-05-12T15:05:21.927" v="7473" actId="478"/>
          <ac:grpSpMkLst>
            <pc:docMk/>
            <pc:sldMk cId="3101662803" sldId="278"/>
            <ac:grpSpMk id="322" creationId="{D539CD43-68EF-3605-197E-FE10E227433F}"/>
          </ac:grpSpMkLst>
        </pc:grpChg>
        <pc:grpChg chg="del mod">
          <ac:chgData name="Tirthankar Mittra" userId="5a2678d12002f05b" providerId="LiveId" clId="{BAF9336C-C670-4CFA-A3CB-38CBE69C9111}" dt="2022-05-05T04:09:37.596" v="1135"/>
          <ac:grpSpMkLst>
            <pc:docMk/>
            <pc:sldMk cId="3101662803" sldId="278"/>
            <ac:grpSpMk id="324" creationId="{C4AB9F77-773C-953F-2765-D7D451D88761}"/>
          </ac:grpSpMkLst>
        </pc:grpChg>
        <pc:grpChg chg="del mod">
          <ac:chgData name="Tirthankar Mittra" userId="5a2678d12002f05b" providerId="LiveId" clId="{BAF9336C-C670-4CFA-A3CB-38CBE69C9111}" dt="2022-05-05T04:09:47.133" v="1137"/>
          <ac:grpSpMkLst>
            <pc:docMk/>
            <pc:sldMk cId="3101662803" sldId="278"/>
            <ac:grpSpMk id="326" creationId="{4E990285-E759-B76F-BB47-6ED0ADFB64B3}"/>
          </ac:grpSpMkLst>
        </pc:grpChg>
        <pc:grpChg chg="del mod">
          <ac:chgData name="Tirthankar Mittra" userId="5a2678d12002f05b" providerId="LiveId" clId="{BAF9336C-C670-4CFA-A3CB-38CBE69C9111}" dt="2022-05-05T04:10:07.505" v="1144"/>
          <ac:grpSpMkLst>
            <pc:docMk/>
            <pc:sldMk cId="3101662803" sldId="278"/>
            <ac:grpSpMk id="328" creationId="{1AD567D3-AA71-0DE9-0964-D62AC0F99E26}"/>
          </ac:grpSpMkLst>
        </pc:grpChg>
        <pc:grpChg chg="del mod">
          <ac:chgData name="Tirthankar Mittra" userId="5a2678d12002f05b" providerId="LiveId" clId="{BAF9336C-C670-4CFA-A3CB-38CBE69C9111}" dt="2022-05-12T15:05:18.953" v="7472" actId="478"/>
          <ac:grpSpMkLst>
            <pc:docMk/>
            <pc:sldMk cId="3101662803" sldId="278"/>
            <ac:grpSpMk id="330" creationId="{06377238-C4A6-FCAD-7480-A219DD7AF16B}"/>
          </ac:grpSpMkLst>
        </pc:grpChg>
        <pc:grpChg chg="del mod">
          <ac:chgData name="Tirthankar Mittra" userId="5a2678d12002f05b" providerId="LiveId" clId="{BAF9336C-C670-4CFA-A3CB-38CBE69C9111}" dt="2022-05-12T15:05:18.953" v="7472" actId="478"/>
          <ac:grpSpMkLst>
            <pc:docMk/>
            <pc:sldMk cId="3101662803" sldId="278"/>
            <ac:grpSpMk id="334" creationId="{F8C937B2-A29B-05A5-D720-B00031A2E06B}"/>
          </ac:grpSpMkLst>
        </pc:grpChg>
        <pc:grpChg chg="del mod">
          <ac:chgData name="Tirthankar Mittra" userId="5a2678d12002f05b" providerId="LiveId" clId="{BAF9336C-C670-4CFA-A3CB-38CBE69C9111}" dt="2022-05-05T04:13:53.428" v="1261"/>
          <ac:grpSpMkLst>
            <pc:docMk/>
            <pc:sldMk cId="3101662803" sldId="278"/>
            <ac:grpSpMk id="348" creationId="{81F68D4B-7DFA-194B-025E-E5DFEE718B85}"/>
          </ac:grpSpMkLst>
        </pc:grpChg>
        <pc:grpChg chg="del mod">
          <ac:chgData name="Tirthankar Mittra" userId="5a2678d12002f05b" providerId="LiveId" clId="{BAF9336C-C670-4CFA-A3CB-38CBE69C9111}" dt="2022-05-05T04:13:58.225" v="1265"/>
          <ac:grpSpMkLst>
            <pc:docMk/>
            <pc:sldMk cId="3101662803" sldId="278"/>
            <ac:grpSpMk id="354" creationId="{02AC8FFE-9BB8-5233-B802-85BD84ABA8AA}"/>
          </ac:grpSpMkLst>
        </pc:grpChg>
        <pc:grpChg chg="del mod">
          <ac:chgData name="Tirthankar Mittra" userId="5a2678d12002f05b" providerId="LiveId" clId="{BAF9336C-C670-4CFA-A3CB-38CBE69C9111}" dt="2022-05-05T04:14:12.957" v="1275"/>
          <ac:grpSpMkLst>
            <pc:docMk/>
            <pc:sldMk cId="3101662803" sldId="278"/>
            <ac:grpSpMk id="358" creationId="{D0029C5D-FAF5-5B87-4AE6-2BAB98DDE000}"/>
          </ac:grpSpMkLst>
        </pc:grpChg>
        <pc:grpChg chg="del mod">
          <ac:chgData name="Tirthankar Mittra" userId="5a2678d12002f05b" providerId="LiveId" clId="{BAF9336C-C670-4CFA-A3CB-38CBE69C9111}" dt="2022-05-05T04:14:12.957" v="1275"/>
          <ac:grpSpMkLst>
            <pc:docMk/>
            <pc:sldMk cId="3101662803" sldId="278"/>
            <ac:grpSpMk id="363" creationId="{36C0D63A-420A-9E7C-CCE1-78642B0BF24E}"/>
          </ac:grpSpMkLst>
        </pc:grpChg>
        <pc:grpChg chg="del mod">
          <ac:chgData name="Tirthankar Mittra" userId="5a2678d12002f05b" providerId="LiveId" clId="{BAF9336C-C670-4CFA-A3CB-38CBE69C9111}" dt="2022-05-05T04:14:12.957" v="1275"/>
          <ac:grpSpMkLst>
            <pc:docMk/>
            <pc:sldMk cId="3101662803" sldId="278"/>
            <ac:grpSpMk id="364" creationId="{E854B7EA-7AEE-3F6D-6F1E-25711C5F689D}"/>
          </ac:grpSpMkLst>
        </pc:grpChg>
        <pc:grpChg chg="del mod">
          <ac:chgData name="Tirthankar Mittra" userId="5a2678d12002f05b" providerId="LiveId" clId="{BAF9336C-C670-4CFA-A3CB-38CBE69C9111}" dt="2022-05-12T15:05:18.953" v="7472" actId="478"/>
          <ac:grpSpMkLst>
            <pc:docMk/>
            <pc:sldMk cId="3101662803" sldId="278"/>
            <ac:grpSpMk id="369" creationId="{787AE1F4-9502-930E-5EBF-F3A719BD9FF8}"/>
          </ac:grpSpMkLst>
        </pc:grpChg>
        <pc:inkChg chg="add del">
          <ac:chgData name="Tirthankar Mittra" userId="5a2678d12002f05b" providerId="LiveId" clId="{BAF9336C-C670-4CFA-A3CB-38CBE69C9111}" dt="2022-05-05T03:58:45.328" v="548" actId="9405"/>
          <ac:inkMkLst>
            <pc:docMk/>
            <pc:sldMk cId="3101662803" sldId="278"/>
            <ac:inkMk id="4" creationId="{EEFB3F90-CF5E-B63D-E06A-CA0A0B25C04A}"/>
          </ac:inkMkLst>
        </pc:inkChg>
        <pc:inkChg chg="add del mod">
          <ac:chgData name="Tirthankar Mittra" userId="5a2678d12002f05b" providerId="LiveId" clId="{BAF9336C-C670-4CFA-A3CB-38CBE69C9111}" dt="2022-05-12T15:05:18.953" v="7472" actId="478"/>
          <ac:inkMkLst>
            <pc:docMk/>
            <pc:sldMk cId="3101662803" sldId="278"/>
            <ac:inkMk id="5" creationId="{C490332D-F9D7-C88A-D6A9-0E3632A7FA43}"/>
          </ac:inkMkLst>
        </pc:inkChg>
        <pc:inkChg chg="add del mod">
          <ac:chgData name="Tirthankar Mittra" userId="5a2678d12002f05b" providerId="LiveId" clId="{BAF9336C-C670-4CFA-A3CB-38CBE69C9111}" dt="2022-05-12T15:05:18.953" v="7472" actId="478"/>
          <ac:inkMkLst>
            <pc:docMk/>
            <pc:sldMk cId="3101662803" sldId="278"/>
            <ac:inkMk id="6" creationId="{6B3FD098-EF4D-0400-58E5-C7728E0AE62A}"/>
          </ac:inkMkLst>
        </pc:inkChg>
        <pc:inkChg chg="add del mod">
          <ac:chgData name="Tirthankar Mittra" userId="5a2678d12002f05b" providerId="LiveId" clId="{BAF9336C-C670-4CFA-A3CB-38CBE69C9111}" dt="2022-05-12T15:05:18.953" v="7472" actId="478"/>
          <ac:inkMkLst>
            <pc:docMk/>
            <pc:sldMk cId="3101662803" sldId="278"/>
            <ac:inkMk id="7" creationId="{1BCCF0E6-C5BD-392F-1285-876216855A84}"/>
          </ac:inkMkLst>
        </pc:inkChg>
        <pc:inkChg chg="add del mod">
          <ac:chgData name="Tirthankar Mittra" userId="5a2678d12002f05b" providerId="LiveId" clId="{BAF9336C-C670-4CFA-A3CB-38CBE69C9111}" dt="2022-05-12T15:05:18.953" v="7472" actId="478"/>
          <ac:inkMkLst>
            <pc:docMk/>
            <pc:sldMk cId="3101662803" sldId="278"/>
            <ac:inkMk id="8" creationId="{1C214146-6E69-EC17-3778-3ABDB638952F}"/>
          </ac:inkMkLst>
        </pc:inkChg>
        <pc:inkChg chg="add del mod">
          <ac:chgData name="Tirthankar Mittra" userId="5a2678d12002f05b" providerId="LiveId" clId="{BAF9336C-C670-4CFA-A3CB-38CBE69C9111}" dt="2022-05-12T15:05:18.953" v="7472" actId="478"/>
          <ac:inkMkLst>
            <pc:docMk/>
            <pc:sldMk cId="3101662803" sldId="278"/>
            <ac:inkMk id="9" creationId="{4110C06A-3DA6-F661-F5F3-B0CD0363FBA2}"/>
          </ac:inkMkLst>
        </pc:inkChg>
        <pc:inkChg chg="add del mod">
          <ac:chgData name="Tirthankar Mittra" userId="5a2678d12002f05b" providerId="LiveId" clId="{BAF9336C-C670-4CFA-A3CB-38CBE69C9111}" dt="2022-05-12T15:05:18.953" v="7472" actId="478"/>
          <ac:inkMkLst>
            <pc:docMk/>
            <pc:sldMk cId="3101662803" sldId="278"/>
            <ac:inkMk id="10" creationId="{AA325919-09A4-E3C3-6A18-B608CFDFE4C2}"/>
          </ac:inkMkLst>
        </pc:inkChg>
        <pc:inkChg chg="add del mod">
          <ac:chgData name="Tirthankar Mittra" userId="5a2678d12002f05b" providerId="LiveId" clId="{BAF9336C-C670-4CFA-A3CB-38CBE69C9111}" dt="2022-05-12T15:05:18.953" v="7472" actId="478"/>
          <ac:inkMkLst>
            <pc:docMk/>
            <pc:sldMk cId="3101662803" sldId="278"/>
            <ac:inkMk id="11" creationId="{E9736D2B-FDE2-5E4E-CF1F-6FD46147C7DA}"/>
          </ac:inkMkLst>
        </pc:inkChg>
        <pc:inkChg chg="add del mod">
          <ac:chgData name="Tirthankar Mittra" userId="5a2678d12002f05b" providerId="LiveId" clId="{BAF9336C-C670-4CFA-A3CB-38CBE69C9111}" dt="2022-05-12T15:05:18.953" v="7472" actId="478"/>
          <ac:inkMkLst>
            <pc:docMk/>
            <pc:sldMk cId="3101662803" sldId="278"/>
            <ac:inkMk id="12" creationId="{F55A89F5-651E-96DC-6F2D-C29551F273FF}"/>
          </ac:inkMkLst>
        </pc:inkChg>
        <pc:inkChg chg="add del mod">
          <ac:chgData name="Tirthankar Mittra" userId="5a2678d12002f05b" providerId="LiveId" clId="{BAF9336C-C670-4CFA-A3CB-38CBE69C9111}" dt="2022-05-12T15:05:18.953" v="7472" actId="478"/>
          <ac:inkMkLst>
            <pc:docMk/>
            <pc:sldMk cId="3101662803" sldId="278"/>
            <ac:inkMk id="14" creationId="{298023A6-A0D5-D24F-3AA4-D3D1079535C7}"/>
          </ac:inkMkLst>
        </pc:inkChg>
        <pc:inkChg chg="add del mod">
          <ac:chgData name="Tirthankar Mittra" userId="5a2678d12002f05b" providerId="LiveId" clId="{BAF9336C-C670-4CFA-A3CB-38CBE69C9111}" dt="2022-05-12T15:05:18.953" v="7472" actId="478"/>
          <ac:inkMkLst>
            <pc:docMk/>
            <pc:sldMk cId="3101662803" sldId="278"/>
            <ac:inkMk id="15" creationId="{395BCF20-CF90-B3BE-802C-4A62AFAF43BC}"/>
          </ac:inkMkLst>
        </pc:inkChg>
        <pc:inkChg chg="add del mod">
          <ac:chgData name="Tirthankar Mittra" userId="5a2678d12002f05b" providerId="LiveId" clId="{BAF9336C-C670-4CFA-A3CB-38CBE69C9111}" dt="2022-05-12T15:05:18.953" v="7472" actId="478"/>
          <ac:inkMkLst>
            <pc:docMk/>
            <pc:sldMk cId="3101662803" sldId="278"/>
            <ac:inkMk id="16" creationId="{216968C3-BD92-2675-0EAD-0B452149B788}"/>
          </ac:inkMkLst>
        </pc:inkChg>
        <pc:inkChg chg="add del mod">
          <ac:chgData name="Tirthankar Mittra" userId="5a2678d12002f05b" providerId="LiveId" clId="{BAF9336C-C670-4CFA-A3CB-38CBE69C9111}" dt="2022-05-12T15:05:18.953" v="7472" actId="478"/>
          <ac:inkMkLst>
            <pc:docMk/>
            <pc:sldMk cId="3101662803" sldId="278"/>
            <ac:inkMk id="17" creationId="{62B37682-C6B9-95B6-C9B2-FC0619162B6A}"/>
          </ac:inkMkLst>
        </pc:inkChg>
        <pc:inkChg chg="add del mod">
          <ac:chgData name="Tirthankar Mittra" userId="5a2678d12002f05b" providerId="LiveId" clId="{BAF9336C-C670-4CFA-A3CB-38CBE69C9111}" dt="2022-05-12T15:05:18.953" v="7472" actId="478"/>
          <ac:inkMkLst>
            <pc:docMk/>
            <pc:sldMk cId="3101662803" sldId="278"/>
            <ac:inkMk id="18" creationId="{53E28BB3-BE31-43F3-13BA-4D8426D27947}"/>
          </ac:inkMkLst>
        </pc:inkChg>
        <pc:inkChg chg="add del mod">
          <ac:chgData name="Tirthankar Mittra" userId="5a2678d12002f05b" providerId="LiveId" clId="{BAF9336C-C670-4CFA-A3CB-38CBE69C9111}" dt="2022-05-12T15:05:18.953" v="7472" actId="478"/>
          <ac:inkMkLst>
            <pc:docMk/>
            <pc:sldMk cId="3101662803" sldId="278"/>
            <ac:inkMk id="19" creationId="{F1E92656-30C0-0588-F706-A8E855375D24}"/>
          </ac:inkMkLst>
        </pc:inkChg>
        <pc:inkChg chg="add del mod">
          <ac:chgData name="Tirthankar Mittra" userId="5a2678d12002f05b" providerId="LiveId" clId="{BAF9336C-C670-4CFA-A3CB-38CBE69C9111}" dt="2022-05-12T15:05:18.953" v="7472" actId="478"/>
          <ac:inkMkLst>
            <pc:docMk/>
            <pc:sldMk cId="3101662803" sldId="278"/>
            <ac:inkMk id="20" creationId="{8A51A6F9-305C-05DA-0CFA-5328EB24859B}"/>
          </ac:inkMkLst>
        </pc:inkChg>
        <pc:inkChg chg="add del">
          <ac:chgData name="Tirthankar Mittra" userId="5a2678d12002f05b" providerId="LiveId" clId="{BAF9336C-C670-4CFA-A3CB-38CBE69C9111}" dt="2022-05-05T04:12:20.586" v="1164"/>
          <ac:inkMkLst>
            <pc:docMk/>
            <pc:sldMk cId="3101662803" sldId="278"/>
            <ac:inkMk id="21" creationId="{80D8E8A6-0317-17B7-5150-7F088B0248AC}"/>
          </ac:inkMkLst>
        </pc:inkChg>
        <pc:inkChg chg="add del mod">
          <ac:chgData name="Tirthankar Mittra" userId="5a2678d12002f05b" providerId="LiveId" clId="{BAF9336C-C670-4CFA-A3CB-38CBE69C9111}" dt="2022-05-12T15:05:18.953" v="7472" actId="478"/>
          <ac:inkMkLst>
            <pc:docMk/>
            <pc:sldMk cId="3101662803" sldId="278"/>
            <ac:inkMk id="22" creationId="{338CE0E7-9C7C-9E4C-971B-D9203382C15C}"/>
          </ac:inkMkLst>
        </pc:inkChg>
        <pc:inkChg chg="add del mod topLvl">
          <ac:chgData name="Tirthankar Mittra" userId="5a2678d12002f05b" providerId="LiveId" clId="{BAF9336C-C670-4CFA-A3CB-38CBE69C9111}" dt="2022-05-12T15:05:18.953" v="7472" actId="478"/>
          <ac:inkMkLst>
            <pc:docMk/>
            <pc:sldMk cId="3101662803" sldId="278"/>
            <ac:inkMk id="23" creationId="{6ECB0AAE-8141-0304-AB66-41C50274345F}"/>
          </ac:inkMkLst>
        </pc:inkChg>
        <pc:inkChg chg="add del mod">
          <ac:chgData name="Tirthankar Mittra" userId="5a2678d12002f05b" providerId="LiveId" clId="{BAF9336C-C670-4CFA-A3CB-38CBE69C9111}" dt="2022-05-12T15:05:18.953" v="7472" actId="478"/>
          <ac:inkMkLst>
            <pc:docMk/>
            <pc:sldMk cId="3101662803" sldId="278"/>
            <ac:inkMk id="24" creationId="{F947242A-D8FF-174A-2782-223EAC527542}"/>
          </ac:inkMkLst>
        </pc:inkChg>
        <pc:inkChg chg="add del mod">
          <ac:chgData name="Tirthankar Mittra" userId="5a2678d12002f05b" providerId="LiveId" clId="{BAF9336C-C670-4CFA-A3CB-38CBE69C9111}" dt="2022-05-12T15:05:18.953" v="7472" actId="478"/>
          <ac:inkMkLst>
            <pc:docMk/>
            <pc:sldMk cId="3101662803" sldId="278"/>
            <ac:inkMk id="25" creationId="{104F2DA9-C4CD-F1B0-5E31-BE7046B93B2F}"/>
          </ac:inkMkLst>
        </pc:inkChg>
        <pc:inkChg chg="add del mod">
          <ac:chgData name="Tirthankar Mittra" userId="5a2678d12002f05b" providerId="LiveId" clId="{BAF9336C-C670-4CFA-A3CB-38CBE69C9111}" dt="2022-05-12T15:05:18.953" v="7472" actId="478"/>
          <ac:inkMkLst>
            <pc:docMk/>
            <pc:sldMk cId="3101662803" sldId="278"/>
            <ac:inkMk id="26" creationId="{C470AC0C-B122-7963-D0BE-B92C3579F7D2}"/>
          </ac:inkMkLst>
        </pc:inkChg>
        <pc:inkChg chg="add del mod">
          <ac:chgData name="Tirthankar Mittra" userId="5a2678d12002f05b" providerId="LiveId" clId="{BAF9336C-C670-4CFA-A3CB-38CBE69C9111}" dt="2022-05-12T15:05:18.953" v="7472" actId="478"/>
          <ac:inkMkLst>
            <pc:docMk/>
            <pc:sldMk cId="3101662803" sldId="278"/>
            <ac:inkMk id="27" creationId="{6D02189E-FF5F-6EF0-03E4-E5748D1ED1C3}"/>
          </ac:inkMkLst>
        </pc:inkChg>
        <pc:inkChg chg="add del mod">
          <ac:chgData name="Tirthankar Mittra" userId="5a2678d12002f05b" providerId="LiveId" clId="{BAF9336C-C670-4CFA-A3CB-38CBE69C9111}" dt="2022-05-12T15:05:18.953" v="7472" actId="478"/>
          <ac:inkMkLst>
            <pc:docMk/>
            <pc:sldMk cId="3101662803" sldId="278"/>
            <ac:inkMk id="28" creationId="{D370F614-2CDB-D43E-4753-B7A8887BD1A6}"/>
          </ac:inkMkLst>
        </pc:inkChg>
        <pc:inkChg chg="add del mod">
          <ac:chgData name="Tirthankar Mittra" userId="5a2678d12002f05b" providerId="LiveId" clId="{BAF9336C-C670-4CFA-A3CB-38CBE69C9111}" dt="2022-05-12T15:05:18.953" v="7472" actId="478"/>
          <ac:inkMkLst>
            <pc:docMk/>
            <pc:sldMk cId="3101662803" sldId="278"/>
            <ac:inkMk id="29" creationId="{4A012DF1-F4EB-F399-9504-8C732BB5C66F}"/>
          </ac:inkMkLst>
        </pc:inkChg>
        <pc:inkChg chg="add del mod">
          <ac:chgData name="Tirthankar Mittra" userId="5a2678d12002f05b" providerId="LiveId" clId="{BAF9336C-C670-4CFA-A3CB-38CBE69C9111}" dt="2022-05-12T15:05:18.953" v="7472" actId="478"/>
          <ac:inkMkLst>
            <pc:docMk/>
            <pc:sldMk cId="3101662803" sldId="278"/>
            <ac:inkMk id="30" creationId="{DCB373FC-CA98-840D-18B0-6962D1A2F2AD}"/>
          </ac:inkMkLst>
        </pc:inkChg>
        <pc:inkChg chg="add del mod">
          <ac:chgData name="Tirthankar Mittra" userId="5a2678d12002f05b" providerId="LiveId" clId="{BAF9336C-C670-4CFA-A3CB-38CBE69C9111}" dt="2022-05-12T15:05:18.953" v="7472" actId="478"/>
          <ac:inkMkLst>
            <pc:docMk/>
            <pc:sldMk cId="3101662803" sldId="278"/>
            <ac:inkMk id="31" creationId="{256F5E2E-98AA-079C-96E8-E67ECB19BC9D}"/>
          </ac:inkMkLst>
        </pc:inkChg>
        <pc:inkChg chg="add del mod">
          <ac:chgData name="Tirthankar Mittra" userId="5a2678d12002f05b" providerId="LiveId" clId="{BAF9336C-C670-4CFA-A3CB-38CBE69C9111}" dt="2022-05-12T15:05:18.953" v="7472" actId="478"/>
          <ac:inkMkLst>
            <pc:docMk/>
            <pc:sldMk cId="3101662803" sldId="278"/>
            <ac:inkMk id="32" creationId="{BF0559F1-4C3A-1E45-6134-70B628405A06}"/>
          </ac:inkMkLst>
        </pc:inkChg>
        <pc:inkChg chg="add del mod">
          <ac:chgData name="Tirthankar Mittra" userId="5a2678d12002f05b" providerId="LiveId" clId="{BAF9336C-C670-4CFA-A3CB-38CBE69C9111}" dt="2022-05-12T15:05:18.953" v="7472" actId="478"/>
          <ac:inkMkLst>
            <pc:docMk/>
            <pc:sldMk cId="3101662803" sldId="278"/>
            <ac:inkMk id="33" creationId="{F4C50BEA-011B-9E4B-56B7-20C169314401}"/>
          </ac:inkMkLst>
        </pc:inkChg>
        <pc:inkChg chg="add del mod">
          <ac:chgData name="Tirthankar Mittra" userId="5a2678d12002f05b" providerId="LiveId" clId="{BAF9336C-C670-4CFA-A3CB-38CBE69C9111}" dt="2022-05-12T15:05:18.953" v="7472" actId="478"/>
          <ac:inkMkLst>
            <pc:docMk/>
            <pc:sldMk cId="3101662803" sldId="278"/>
            <ac:inkMk id="34" creationId="{DE7442DE-A794-6F2F-F1D1-A7A08425FFEE}"/>
          </ac:inkMkLst>
        </pc:inkChg>
        <pc:inkChg chg="add del mod">
          <ac:chgData name="Tirthankar Mittra" userId="5a2678d12002f05b" providerId="LiveId" clId="{BAF9336C-C670-4CFA-A3CB-38CBE69C9111}" dt="2022-05-12T15:05:18.953" v="7472" actId="478"/>
          <ac:inkMkLst>
            <pc:docMk/>
            <pc:sldMk cId="3101662803" sldId="278"/>
            <ac:inkMk id="35" creationId="{B8E8BEB2-6896-FC25-0850-7549F54BA523}"/>
          </ac:inkMkLst>
        </pc:inkChg>
        <pc:inkChg chg="add del mod">
          <ac:chgData name="Tirthankar Mittra" userId="5a2678d12002f05b" providerId="LiveId" clId="{BAF9336C-C670-4CFA-A3CB-38CBE69C9111}" dt="2022-05-12T15:05:18.953" v="7472" actId="478"/>
          <ac:inkMkLst>
            <pc:docMk/>
            <pc:sldMk cId="3101662803" sldId="278"/>
            <ac:inkMk id="36" creationId="{E50C5F62-341D-D95A-B7A2-00CE4EE428DC}"/>
          </ac:inkMkLst>
        </pc:inkChg>
        <pc:inkChg chg="add del mod">
          <ac:chgData name="Tirthankar Mittra" userId="5a2678d12002f05b" providerId="LiveId" clId="{BAF9336C-C670-4CFA-A3CB-38CBE69C9111}" dt="2022-05-12T15:05:18.953" v="7472" actId="478"/>
          <ac:inkMkLst>
            <pc:docMk/>
            <pc:sldMk cId="3101662803" sldId="278"/>
            <ac:inkMk id="37" creationId="{C722773E-2ABF-BF6C-C88F-108900B4248F}"/>
          </ac:inkMkLst>
        </pc:inkChg>
        <pc:inkChg chg="add del mod">
          <ac:chgData name="Tirthankar Mittra" userId="5a2678d12002f05b" providerId="LiveId" clId="{BAF9336C-C670-4CFA-A3CB-38CBE69C9111}" dt="2022-05-12T15:05:18.953" v="7472" actId="478"/>
          <ac:inkMkLst>
            <pc:docMk/>
            <pc:sldMk cId="3101662803" sldId="278"/>
            <ac:inkMk id="38" creationId="{4119AA47-1B9C-0E52-F8C0-4E434A272069}"/>
          </ac:inkMkLst>
        </pc:inkChg>
        <pc:inkChg chg="add del mod">
          <ac:chgData name="Tirthankar Mittra" userId="5a2678d12002f05b" providerId="LiveId" clId="{BAF9336C-C670-4CFA-A3CB-38CBE69C9111}" dt="2022-05-12T15:05:18.953" v="7472" actId="478"/>
          <ac:inkMkLst>
            <pc:docMk/>
            <pc:sldMk cId="3101662803" sldId="278"/>
            <ac:inkMk id="39" creationId="{BDE53074-E43E-9EFE-DFB4-FBA0FF29B6EC}"/>
          </ac:inkMkLst>
        </pc:inkChg>
        <pc:inkChg chg="add del mod">
          <ac:chgData name="Tirthankar Mittra" userId="5a2678d12002f05b" providerId="LiveId" clId="{BAF9336C-C670-4CFA-A3CB-38CBE69C9111}" dt="2022-05-12T15:05:18.953" v="7472" actId="478"/>
          <ac:inkMkLst>
            <pc:docMk/>
            <pc:sldMk cId="3101662803" sldId="278"/>
            <ac:inkMk id="40" creationId="{0EC46208-5109-11F6-244F-02E267B5D840}"/>
          </ac:inkMkLst>
        </pc:inkChg>
        <pc:inkChg chg="add del mod">
          <ac:chgData name="Tirthankar Mittra" userId="5a2678d12002f05b" providerId="LiveId" clId="{BAF9336C-C670-4CFA-A3CB-38CBE69C9111}" dt="2022-05-12T15:05:18.953" v="7472" actId="478"/>
          <ac:inkMkLst>
            <pc:docMk/>
            <pc:sldMk cId="3101662803" sldId="278"/>
            <ac:inkMk id="41" creationId="{50B9F80D-6674-1CED-A238-2CA46B81EBB8}"/>
          </ac:inkMkLst>
        </pc:inkChg>
        <pc:inkChg chg="add del mod">
          <ac:chgData name="Tirthankar Mittra" userId="5a2678d12002f05b" providerId="LiveId" clId="{BAF9336C-C670-4CFA-A3CB-38CBE69C9111}" dt="2022-05-12T15:05:18.953" v="7472" actId="478"/>
          <ac:inkMkLst>
            <pc:docMk/>
            <pc:sldMk cId="3101662803" sldId="278"/>
            <ac:inkMk id="42" creationId="{B9F72537-52DF-A945-1F9B-00CCA7C884AF}"/>
          </ac:inkMkLst>
        </pc:inkChg>
        <pc:inkChg chg="add del mod">
          <ac:chgData name="Tirthankar Mittra" userId="5a2678d12002f05b" providerId="LiveId" clId="{BAF9336C-C670-4CFA-A3CB-38CBE69C9111}" dt="2022-05-12T15:05:18.953" v="7472" actId="478"/>
          <ac:inkMkLst>
            <pc:docMk/>
            <pc:sldMk cId="3101662803" sldId="278"/>
            <ac:inkMk id="43" creationId="{7F7B7374-C183-FF38-A8EE-F46E6BFF0B9C}"/>
          </ac:inkMkLst>
        </pc:inkChg>
        <pc:inkChg chg="add del mod">
          <ac:chgData name="Tirthankar Mittra" userId="5a2678d12002f05b" providerId="LiveId" clId="{BAF9336C-C670-4CFA-A3CB-38CBE69C9111}" dt="2022-05-12T15:05:18.953" v="7472" actId="478"/>
          <ac:inkMkLst>
            <pc:docMk/>
            <pc:sldMk cId="3101662803" sldId="278"/>
            <ac:inkMk id="44" creationId="{AF317103-68B8-1382-21F1-280E6B4A1073}"/>
          </ac:inkMkLst>
        </pc:inkChg>
        <pc:inkChg chg="add del mod">
          <ac:chgData name="Tirthankar Mittra" userId="5a2678d12002f05b" providerId="LiveId" clId="{BAF9336C-C670-4CFA-A3CB-38CBE69C9111}" dt="2022-05-12T15:05:18.953" v="7472" actId="478"/>
          <ac:inkMkLst>
            <pc:docMk/>
            <pc:sldMk cId="3101662803" sldId="278"/>
            <ac:inkMk id="45" creationId="{16B75F7E-594E-EB66-9308-98E33766138C}"/>
          </ac:inkMkLst>
        </pc:inkChg>
        <pc:inkChg chg="add del mod">
          <ac:chgData name="Tirthankar Mittra" userId="5a2678d12002f05b" providerId="LiveId" clId="{BAF9336C-C670-4CFA-A3CB-38CBE69C9111}" dt="2022-05-12T15:05:18.953" v="7472" actId="478"/>
          <ac:inkMkLst>
            <pc:docMk/>
            <pc:sldMk cId="3101662803" sldId="278"/>
            <ac:inkMk id="46" creationId="{C33E949C-0368-DB59-3B56-6D784588CB8B}"/>
          </ac:inkMkLst>
        </pc:inkChg>
        <pc:inkChg chg="add del mod topLvl">
          <ac:chgData name="Tirthankar Mittra" userId="5a2678d12002f05b" providerId="LiveId" clId="{BAF9336C-C670-4CFA-A3CB-38CBE69C9111}" dt="2022-05-12T15:05:18.953" v="7472" actId="478"/>
          <ac:inkMkLst>
            <pc:docMk/>
            <pc:sldMk cId="3101662803" sldId="278"/>
            <ac:inkMk id="47" creationId="{B9512D2B-8423-44C5-C684-EE09A205E5E8}"/>
          </ac:inkMkLst>
        </pc:inkChg>
        <pc:inkChg chg="add del mod">
          <ac:chgData name="Tirthankar Mittra" userId="5a2678d12002f05b" providerId="LiveId" clId="{BAF9336C-C670-4CFA-A3CB-38CBE69C9111}" dt="2022-05-12T15:05:18.953" v="7472" actId="478"/>
          <ac:inkMkLst>
            <pc:docMk/>
            <pc:sldMk cId="3101662803" sldId="278"/>
            <ac:inkMk id="48" creationId="{68B84AD3-3D33-86F7-8CBB-FF66F1508AC2}"/>
          </ac:inkMkLst>
        </pc:inkChg>
        <pc:inkChg chg="add del mod">
          <ac:chgData name="Tirthankar Mittra" userId="5a2678d12002f05b" providerId="LiveId" clId="{BAF9336C-C670-4CFA-A3CB-38CBE69C9111}" dt="2022-05-12T15:05:18.953" v="7472" actId="478"/>
          <ac:inkMkLst>
            <pc:docMk/>
            <pc:sldMk cId="3101662803" sldId="278"/>
            <ac:inkMk id="49" creationId="{9A61707F-FC5D-80FF-0978-D75DD9427A0A}"/>
          </ac:inkMkLst>
        </pc:inkChg>
        <pc:inkChg chg="add del mod">
          <ac:chgData name="Tirthankar Mittra" userId="5a2678d12002f05b" providerId="LiveId" clId="{BAF9336C-C670-4CFA-A3CB-38CBE69C9111}" dt="2022-05-12T15:05:18.953" v="7472" actId="478"/>
          <ac:inkMkLst>
            <pc:docMk/>
            <pc:sldMk cId="3101662803" sldId="278"/>
            <ac:inkMk id="50" creationId="{2E979E6A-B09C-07D4-0D39-FA4326D2D9B7}"/>
          </ac:inkMkLst>
        </pc:inkChg>
        <pc:inkChg chg="add del mod">
          <ac:chgData name="Tirthankar Mittra" userId="5a2678d12002f05b" providerId="LiveId" clId="{BAF9336C-C670-4CFA-A3CB-38CBE69C9111}" dt="2022-05-12T15:05:18.953" v="7472" actId="478"/>
          <ac:inkMkLst>
            <pc:docMk/>
            <pc:sldMk cId="3101662803" sldId="278"/>
            <ac:inkMk id="51" creationId="{01E47039-AE63-6FFC-B386-3ED4EFEA3198}"/>
          </ac:inkMkLst>
        </pc:inkChg>
        <pc:inkChg chg="add del mod">
          <ac:chgData name="Tirthankar Mittra" userId="5a2678d12002f05b" providerId="LiveId" clId="{BAF9336C-C670-4CFA-A3CB-38CBE69C9111}" dt="2022-05-12T15:05:18.953" v="7472" actId="478"/>
          <ac:inkMkLst>
            <pc:docMk/>
            <pc:sldMk cId="3101662803" sldId="278"/>
            <ac:inkMk id="52" creationId="{B4C4E2C7-17C1-B42C-E87E-179CB0F692AD}"/>
          </ac:inkMkLst>
        </pc:inkChg>
        <pc:inkChg chg="add del mod">
          <ac:chgData name="Tirthankar Mittra" userId="5a2678d12002f05b" providerId="LiveId" clId="{BAF9336C-C670-4CFA-A3CB-38CBE69C9111}" dt="2022-05-12T15:05:18.953" v="7472" actId="478"/>
          <ac:inkMkLst>
            <pc:docMk/>
            <pc:sldMk cId="3101662803" sldId="278"/>
            <ac:inkMk id="53" creationId="{918EC17C-6B33-5322-C768-105738ADB56C}"/>
          </ac:inkMkLst>
        </pc:inkChg>
        <pc:inkChg chg="add del mod">
          <ac:chgData name="Tirthankar Mittra" userId="5a2678d12002f05b" providerId="LiveId" clId="{BAF9336C-C670-4CFA-A3CB-38CBE69C9111}" dt="2022-05-12T15:05:18.953" v="7472" actId="478"/>
          <ac:inkMkLst>
            <pc:docMk/>
            <pc:sldMk cId="3101662803" sldId="278"/>
            <ac:inkMk id="54" creationId="{E546A7EC-207C-4FDA-AACE-B6265F88385E}"/>
          </ac:inkMkLst>
        </pc:inkChg>
        <pc:inkChg chg="add del mod">
          <ac:chgData name="Tirthankar Mittra" userId="5a2678d12002f05b" providerId="LiveId" clId="{BAF9336C-C670-4CFA-A3CB-38CBE69C9111}" dt="2022-05-12T15:05:18.953" v="7472" actId="478"/>
          <ac:inkMkLst>
            <pc:docMk/>
            <pc:sldMk cId="3101662803" sldId="278"/>
            <ac:inkMk id="55" creationId="{77694DD3-5068-4325-D72C-B86FA93F8E75}"/>
          </ac:inkMkLst>
        </pc:inkChg>
        <pc:inkChg chg="add del mod">
          <ac:chgData name="Tirthankar Mittra" userId="5a2678d12002f05b" providerId="LiveId" clId="{BAF9336C-C670-4CFA-A3CB-38CBE69C9111}" dt="2022-05-12T15:05:18.953" v="7472" actId="478"/>
          <ac:inkMkLst>
            <pc:docMk/>
            <pc:sldMk cId="3101662803" sldId="278"/>
            <ac:inkMk id="56" creationId="{1639718C-22A4-C288-2F0C-9352854E1497}"/>
          </ac:inkMkLst>
        </pc:inkChg>
        <pc:inkChg chg="add del mod">
          <ac:chgData name="Tirthankar Mittra" userId="5a2678d12002f05b" providerId="LiveId" clId="{BAF9336C-C670-4CFA-A3CB-38CBE69C9111}" dt="2022-05-12T15:05:18.953" v="7472" actId="478"/>
          <ac:inkMkLst>
            <pc:docMk/>
            <pc:sldMk cId="3101662803" sldId="278"/>
            <ac:inkMk id="57" creationId="{71112CEB-C9C0-C874-64F7-5DA41FC61004}"/>
          </ac:inkMkLst>
        </pc:inkChg>
        <pc:inkChg chg="add del mod">
          <ac:chgData name="Tirthankar Mittra" userId="5a2678d12002f05b" providerId="LiveId" clId="{BAF9336C-C670-4CFA-A3CB-38CBE69C9111}" dt="2022-05-12T15:05:18.953" v="7472" actId="478"/>
          <ac:inkMkLst>
            <pc:docMk/>
            <pc:sldMk cId="3101662803" sldId="278"/>
            <ac:inkMk id="58" creationId="{F72FA4A5-5ED6-DC56-B186-A593F7826FE7}"/>
          </ac:inkMkLst>
        </pc:inkChg>
        <pc:inkChg chg="add del mod topLvl">
          <ac:chgData name="Tirthankar Mittra" userId="5a2678d12002f05b" providerId="LiveId" clId="{BAF9336C-C670-4CFA-A3CB-38CBE69C9111}" dt="2022-05-12T15:05:18.953" v="7472" actId="478"/>
          <ac:inkMkLst>
            <pc:docMk/>
            <pc:sldMk cId="3101662803" sldId="278"/>
            <ac:inkMk id="59" creationId="{37F38502-461A-7FA3-59CA-DF9294262A25}"/>
          </ac:inkMkLst>
        </pc:inkChg>
        <pc:inkChg chg="add del mod topLvl">
          <ac:chgData name="Tirthankar Mittra" userId="5a2678d12002f05b" providerId="LiveId" clId="{BAF9336C-C670-4CFA-A3CB-38CBE69C9111}" dt="2022-05-12T15:05:18.953" v="7472" actId="478"/>
          <ac:inkMkLst>
            <pc:docMk/>
            <pc:sldMk cId="3101662803" sldId="278"/>
            <ac:inkMk id="60" creationId="{ED20932D-E6C1-55EB-6B56-14F4CBC4FEE7}"/>
          </ac:inkMkLst>
        </pc:inkChg>
        <pc:inkChg chg="add del mod">
          <ac:chgData name="Tirthankar Mittra" userId="5a2678d12002f05b" providerId="LiveId" clId="{BAF9336C-C670-4CFA-A3CB-38CBE69C9111}" dt="2022-05-12T15:05:18.953" v="7472" actId="478"/>
          <ac:inkMkLst>
            <pc:docMk/>
            <pc:sldMk cId="3101662803" sldId="278"/>
            <ac:inkMk id="62" creationId="{6D8FB466-482B-6871-BA15-4B0C938379E6}"/>
          </ac:inkMkLst>
        </pc:inkChg>
        <pc:inkChg chg="add del mod">
          <ac:chgData name="Tirthankar Mittra" userId="5a2678d12002f05b" providerId="LiveId" clId="{BAF9336C-C670-4CFA-A3CB-38CBE69C9111}" dt="2022-05-12T15:05:18.953" v="7472" actId="478"/>
          <ac:inkMkLst>
            <pc:docMk/>
            <pc:sldMk cId="3101662803" sldId="278"/>
            <ac:inkMk id="64" creationId="{C54CEE3F-23C7-8860-1CE2-26E171ECC74D}"/>
          </ac:inkMkLst>
        </pc:inkChg>
        <pc:inkChg chg="add del mod">
          <ac:chgData name="Tirthankar Mittra" userId="5a2678d12002f05b" providerId="LiveId" clId="{BAF9336C-C670-4CFA-A3CB-38CBE69C9111}" dt="2022-05-12T15:05:18.953" v="7472" actId="478"/>
          <ac:inkMkLst>
            <pc:docMk/>
            <pc:sldMk cId="3101662803" sldId="278"/>
            <ac:inkMk id="65" creationId="{EBA17C5E-7AD8-C23D-5594-AD593090CB50}"/>
          </ac:inkMkLst>
        </pc:inkChg>
        <pc:inkChg chg="add del mod">
          <ac:chgData name="Tirthankar Mittra" userId="5a2678d12002f05b" providerId="LiveId" clId="{BAF9336C-C670-4CFA-A3CB-38CBE69C9111}" dt="2022-05-12T15:05:18.953" v="7472" actId="478"/>
          <ac:inkMkLst>
            <pc:docMk/>
            <pc:sldMk cId="3101662803" sldId="278"/>
            <ac:inkMk id="66" creationId="{B31553F3-9EBD-F564-6594-7B1E2096A343}"/>
          </ac:inkMkLst>
        </pc:inkChg>
        <pc:inkChg chg="add del mod">
          <ac:chgData name="Tirthankar Mittra" userId="5a2678d12002f05b" providerId="LiveId" clId="{BAF9336C-C670-4CFA-A3CB-38CBE69C9111}" dt="2022-05-12T15:05:18.953" v="7472" actId="478"/>
          <ac:inkMkLst>
            <pc:docMk/>
            <pc:sldMk cId="3101662803" sldId="278"/>
            <ac:inkMk id="67" creationId="{B16F67F5-6DFE-830C-06E9-28C585D75084}"/>
          </ac:inkMkLst>
        </pc:inkChg>
        <pc:inkChg chg="add del mod">
          <ac:chgData name="Tirthankar Mittra" userId="5a2678d12002f05b" providerId="LiveId" clId="{BAF9336C-C670-4CFA-A3CB-38CBE69C9111}" dt="2022-05-12T15:05:18.953" v="7472" actId="478"/>
          <ac:inkMkLst>
            <pc:docMk/>
            <pc:sldMk cId="3101662803" sldId="278"/>
            <ac:inkMk id="68" creationId="{BBB6B95E-B33B-1BC4-977A-FEA292CE9E56}"/>
          </ac:inkMkLst>
        </pc:inkChg>
        <pc:inkChg chg="add del mod">
          <ac:chgData name="Tirthankar Mittra" userId="5a2678d12002f05b" providerId="LiveId" clId="{BAF9336C-C670-4CFA-A3CB-38CBE69C9111}" dt="2022-05-12T15:05:18.953" v="7472" actId="478"/>
          <ac:inkMkLst>
            <pc:docMk/>
            <pc:sldMk cId="3101662803" sldId="278"/>
            <ac:inkMk id="69" creationId="{CBAF96FA-9E6D-DD71-31C2-993C0F17413B}"/>
          </ac:inkMkLst>
        </pc:inkChg>
        <pc:inkChg chg="add del mod">
          <ac:chgData name="Tirthankar Mittra" userId="5a2678d12002f05b" providerId="LiveId" clId="{BAF9336C-C670-4CFA-A3CB-38CBE69C9111}" dt="2022-05-12T15:05:18.953" v="7472" actId="478"/>
          <ac:inkMkLst>
            <pc:docMk/>
            <pc:sldMk cId="3101662803" sldId="278"/>
            <ac:inkMk id="70" creationId="{F8C746C4-17E7-18DA-26B6-FE378F826825}"/>
          </ac:inkMkLst>
        </pc:inkChg>
        <pc:inkChg chg="add del mod">
          <ac:chgData name="Tirthankar Mittra" userId="5a2678d12002f05b" providerId="LiveId" clId="{BAF9336C-C670-4CFA-A3CB-38CBE69C9111}" dt="2022-05-12T15:05:18.953" v="7472" actId="478"/>
          <ac:inkMkLst>
            <pc:docMk/>
            <pc:sldMk cId="3101662803" sldId="278"/>
            <ac:inkMk id="71" creationId="{576E84AC-88A6-FC0D-11CE-E81BE0510E46}"/>
          </ac:inkMkLst>
        </pc:inkChg>
        <pc:inkChg chg="add del mod">
          <ac:chgData name="Tirthankar Mittra" userId="5a2678d12002f05b" providerId="LiveId" clId="{BAF9336C-C670-4CFA-A3CB-38CBE69C9111}" dt="2022-05-12T15:05:18.953" v="7472" actId="478"/>
          <ac:inkMkLst>
            <pc:docMk/>
            <pc:sldMk cId="3101662803" sldId="278"/>
            <ac:inkMk id="72" creationId="{0492FF63-CB54-ED10-7AC1-5E4F68C90B4C}"/>
          </ac:inkMkLst>
        </pc:inkChg>
        <pc:inkChg chg="add del mod">
          <ac:chgData name="Tirthankar Mittra" userId="5a2678d12002f05b" providerId="LiveId" clId="{BAF9336C-C670-4CFA-A3CB-38CBE69C9111}" dt="2022-05-12T15:05:18.953" v="7472" actId="478"/>
          <ac:inkMkLst>
            <pc:docMk/>
            <pc:sldMk cId="3101662803" sldId="278"/>
            <ac:inkMk id="73" creationId="{8299AAA5-B787-6929-F45D-F280C01675FD}"/>
          </ac:inkMkLst>
        </pc:inkChg>
        <pc:inkChg chg="add del mod">
          <ac:chgData name="Tirthankar Mittra" userId="5a2678d12002f05b" providerId="LiveId" clId="{BAF9336C-C670-4CFA-A3CB-38CBE69C9111}" dt="2022-05-12T15:05:18.953" v="7472" actId="478"/>
          <ac:inkMkLst>
            <pc:docMk/>
            <pc:sldMk cId="3101662803" sldId="278"/>
            <ac:inkMk id="74" creationId="{610C3673-5B7A-CEAA-EC69-EA74188BD334}"/>
          </ac:inkMkLst>
        </pc:inkChg>
        <pc:inkChg chg="add del mod">
          <ac:chgData name="Tirthankar Mittra" userId="5a2678d12002f05b" providerId="LiveId" clId="{BAF9336C-C670-4CFA-A3CB-38CBE69C9111}" dt="2022-05-12T15:05:18.953" v="7472" actId="478"/>
          <ac:inkMkLst>
            <pc:docMk/>
            <pc:sldMk cId="3101662803" sldId="278"/>
            <ac:inkMk id="75" creationId="{9C584383-7DBE-B8E6-2101-FE3E85270427}"/>
          </ac:inkMkLst>
        </pc:inkChg>
        <pc:inkChg chg="add del mod">
          <ac:chgData name="Tirthankar Mittra" userId="5a2678d12002f05b" providerId="LiveId" clId="{BAF9336C-C670-4CFA-A3CB-38CBE69C9111}" dt="2022-05-12T15:05:18.953" v="7472" actId="478"/>
          <ac:inkMkLst>
            <pc:docMk/>
            <pc:sldMk cId="3101662803" sldId="278"/>
            <ac:inkMk id="76" creationId="{34B7077D-467F-08B2-3433-17710EA95CDC}"/>
          </ac:inkMkLst>
        </pc:inkChg>
        <pc:inkChg chg="add del mod">
          <ac:chgData name="Tirthankar Mittra" userId="5a2678d12002f05b" providerId="LiveId" clId="{BAF9336C-C670-4CFA-A3CB-38CBE69C9111}" dt="2022-05-12T15:05:18.953" v="7472" actId="478"/>
          <ac:inkMkLst>
            <pc:docMk/>
            <pc:sldMk cId="3101662803" sldId="278"/>
            <ac:inkMk id="77" creationId="{D88CF909-D8AF-15EF-AFE0-64C26A659C54}"/>
          </ac:inkMkLst>
        </pc:inkChg>
        <pc:inkChg chg="add del mod">
          <ac:chgData name="Tirthankar Mittra" userId="5a2678d12002f05b" providerId="LiveId" clId="{BAF9336C-C670-4CFA-A3CB-38CBE69C9111}" dt="2022-05-12T15:05:18.953" v="7472" actId="478"/>
          <ac:inkMkLst>
            <pc:docMk/>
            <pc:sldMk cId="3101662803" sldId="278"/>
            <ac:inkMk id="78" creationId="{77BC8CC6-F77E-303F-CF1C-11D5214A3D12}"/>
          </ac:inkMkLst>
        </pc:inkChg>
        <pc:inkChg chg="add del mod topLvl">
          <ac:chgData name="Tirthankar Mittra" userId="5a2678d12002f05b" providerId="LiveId" clId="{BAF9336C-C670-4CFA-A3CB-38CBE69C9111}" dt="2022-05-12T15:05:18.953" v="7472" actId="478"/>
          <ac:inkMkLst>
            <pc:docMk/>
            <pc:sldMk cId="3101662803" sldId="278"/>
            <ac:inkMk id="79" creationId="{AD03883A-41CB-6677-51B7-F73CA71998B9}"/>
          </ac:inkMkLst>
        </pc:inkChg>
        <pc:inkChg chg="add del mod">
          <ac:chgData name="Tirthankar Mittra" userId="5a2678d12002f05b" providerId="LiveId" clId="{BAF9336C-C670-4CFA-A3CB-38CBE69C9111}" dt="2022-05-12T15:05:18.953" v="7472" actId="478"/>
          <ac:inkMkLst>
            <pc:docMk/>
            <pc:sldMk cId="3101662803" sldId="278"/>
            <ac:inkMk id="80" creationId="{FDA82450-E83E-7C4B-32E8-20DD58C5653B}"/>
          </ac:inkMkLst>
        </pc:inkChg>
        <pc:inkChg chg="add del mod">
          <ac:chgData name="Tirthankar Mittra" userId="5a2678d12002f05b" providerId="LiveId" clId="{BAF9336C-C670-4CFA-A3CB-38CBE69C9111}" dt="2022-05-12T15:05:18.953" v="7472" actId="478"/>
          <ac:inkMkLst>
            <pc:docMk/>
            <pc:sldMk cId="3101662803" sldId="278"/>
            <ac:inkMk id="81" creationId="{EB42E825-A0B9-71A5-E803-4DCD32FC0968}"/>
          </ac:inkMkLst>
        </pc:inkChg>
        <pc:inkChg chg="add del mod">
          <ac:chgData name="Tirthankar Mittra" userId="5a2678d12002f05b" providerId="LiveId" clId="{BAF9336C-C670-4CFA-A3CB-38CBE69C9111}" dt="2022-05-12T15:05:18.953" v="7472" actId="478"/>
          <ac:inkMkLst>
            <pc:docMk/>
            <pc:sldMk cId="3101662803" sldId="278"/>
            <ac:inkMk id="82" creationId="{C0258E86-E360-B261-E143-F85B1D46A3A6}"/>
          </ac:inkMkLst>
        </pc:inkChg>
        <pc:inkChg chg="add del mod">
          <ac:chgData name="Tirthankar Mittra" userId="5a2678d12002f05b" providerId="LiveId" clId="{BAF9336C-C670-4CFA-A3CB-38CBE69C9111}" dt="2022-05-12T15:05:18.953" v="7472" actId="478"/>
          <ac:inkMkLst>
            <pc:docMk/>
            <pc:sldMk cId="3101662803" sldId="278"/>
            <ac:inkMk id="83" creationId="{9B0D4BA2-3CDD-4BAF-35AB-6A01C124A8B3}"/>
          </ac:inkMkLst>
        </pc:inkChg>
        <pc:inkChg chg="add del mod">
          <ac:chgData name="Tirthankar Mittra" userId="5a2678d12002f05b" providerId="LiveId" clId="{BAF9336C-C670-4CFA-A3CB-38CBE69C9111}" dt="2022-05-12T15:05:18.953" v="7472" actId="478"/>
          <ac:inkMkLst>
            <pc:docMk/>
            <pc:sldMk cId="3101662803" sldId="278"/>
            <ac:inkMk id="85" creationId="{14C2378F-D6ED-9B92-00E1-3A8512859649}"/>
          </ac:inkMkLst>
        </pc:inkChg>
        <pc:inkChg chg="add del mod">
          <ac:chgData name="Tirthankar Mittra" userId="5a2678d12002f05b" providerId="LiveId" clId="{BAF9336C-C670-4CFA-A3CB-38CBE69C9111}" dt="2022-05-12T15:05:18.953" v="7472" actId="478"/>
          <ac:inkMkLst>
            <pc:docMk/>
            <pc:sldMk cId="3101662803" sldId="278"/>
            <ac:inkMk id="86" creationId="{72BE83CA-98BE-CB72-4D99-4F6F474318D8}"/>
          </ac:inkMkLst>
        </pc:inkChg>
        <pc:inkChg chg="add del mod">
          <ac:chgData name="Tirthankar Mittra" userId="5a2678d12002f05b" providerId="LiveId" clId="{BAF9336C-C670-4CFA-A3CB-38CBE69C9111}" dt="2022-05-12T15:05:18.953" v="7472" actId="478"/>
          <ac:inkMkLst>
            <pc:docMk/>
            <pc:sldMk cId="3101662803" sldId="278"/>
            <ac:inkMk id="87" creationId="{A3C75A42-6B9D-296B-05F1-64161062D75B}"/>
          </ac:inkMkLst>
        </pc:inkChg>
        <pc:inkChg chg="add del mod">
          <ac:chgData name="Tirthankar Mittra" userId="5a2678d12002f05b" providerId="LiveId" clId="{BAF9336C-C670-4CFA-A3CB-38CBE69C9111}" dt="2022-05-12T15:05:18.953" v="7472" actId="478"/>
          <ac:inkMkLst>
            <pc:docMk/>
            <pc:sldMk cId="3101662803" sldId="278"/>
            <ac:inkMk id="88" creationId="{76680B72-3792-0383-746B-322056228C6B}"/>
          </ac:inkMkLst>
        </pc:inkChg>
        <pc:inkChg chg="add del mod">
          <ac:chgData name="Tirthankar Mittra" userId="5a2678d12002f05b" providerId="LiveId" clId="{BAF9336C-C670-4CFA-A3CB-38CBE69C9111}" dt="2022-05-12T15:05:18.953" v="7472" actId="478"/>
          <ac:inkMkLst>
            <pc:docMk/>
            <pc:sldMk cId="3101662803" sldId="278"/>
            <ac:inkMk id="89" creationId="{5F26E7D9-512B-1618-959A-578423A816DE}"/>
          </ac:inkMkLst>
        </pc:inkChg>
        <pc:inkChg chg="add del mod">
          <ac:chgData name="Tirthankar Mittra" userId="5a2678d12002f05b" providerId="LiveId" clId="{BAF9336C-C670-4CFA-A3CB-38CBE69C9111}" dt="2022-05-12T15:05:18.953" v="7472" actId="478"/>
          <ac:inkMkLst>
            <pc:docMk/>
            <pc:sldMk cId="3101662803" sldId="278"/>
            <ac:inkMk id="90" creationId="{54F81FE3-114C-48E8-8177-338C1C1A308F}"/>
          </ac:inkMkLst>
        </pc:inkChg>
        <pc:inkChg chg="add del mod topLvl">
          <ac:chgData name="Tirthankar Mittra" userId="5a2678d12002f05b" providerId="LiveId" clId="{BAF9336C-C670-4CFA-A3CB-38CBE69C9111}" dt="2022-05-12T15:05:18.953" v="7472" actId="478"/>
          <ac:inkMkLst>
            <pc:docMk/>
            <pc:sldMk cId="3101662803" sldId="278"/>
            <ac:inkMk id="91" creationId="{67C165D9-5987-B5C9-7A7E-E2EF5C925690}"/>
          </ac:inkMkLst>
        </pc:inkChg>
        <pc:inkChg chg="add del mod">
          <ac:chgData name="Tirthankar Mittra" userId="5a2678d12002f05b" providerId="LiveId" clId="{BAF9336C-C670-4CFA-A3CB-38CBE69C9111}" dt="2022-05-12T15:05:18.953" v="7472" actId="478"/>
          <ac:inkMkLst>
            <pc:docMk/>
            <pc:sldMk cId="3101662803" sldId="278"/>
            <ac:inkMk id="92" creationId="{06742949-6CDE-3B1F-F52A-DD39ABF96051}"/>
          </ac:inkMkLst>
        </pc:inkChg>
        <pc:inkChg chg="add del mod">
          <ac:chgData name="Tirthankar Mittra" userId="5a2678d12002f05b" providerId="LiveId" clId="{BAF9336C-C670-4CFA-A3CB-38CBE69C9111}" dt="2022-05-05T04:02:31.843" v="706"/>
          <ac:inkMkLst>
            <pc:docMk/>
            <pc:sldMk cId="3101662803" sldId="278"/>
            <ac:inkMk id="93" creationId="{6A2DF63F-DE40-B4DE-15FF-7E865E177DF7}"/>
          </ac:inkMkLst>
        </pc:inkChg>
        <pc:inkChg chg="add del mod topLvl">
          <ac:chgData name="Tirthankar Mittra" userId="5a2678d12002f05b" providerId="LiveId" clId="{BAF9336C-C670-4CFA-A3CB-38CBE69C9111}" dt="2022-05-12T15:05:18.953" v="7472" actId="478"/>
          <ac:inkMkLst>
            <pc:docMk/>
            <pc:sldMk cId="3101662803" sldId="278"/>
            <ac:inkMk id="94" creationId="{34FA3190-FCDB-7A9D-7AB7-645B4B41F6C5}"/>
          </ac:inkMkLst>
        </pc:inkChg>
        <pc:inkChg chg="add del mod">
          <ac:chgData name="Tirthankar Mittra" userId="5a2678d12002f05b" providerId="LiveId" clId="{BAF9336C-C670-4CFA-A3CB-38CBE69C9111}" dt="2022-05-12T15:05:18.953" v="7472" actId="478"/>
          <ac:inkMkLst>
            <pc:docMk/>
            <pc:sldMk cId="3101662803" sldId="278"/>
            <ac:inkMk id="95" creationId="{9D2B7686-C3C8-17B6-1275-33B0F3057492}"/>
          </ac:inkMkLst>
        </pc:inkChg>
        <pc:inkChg chg="add del mod">
          <ac:chgData name="Tirthankar Mittra" userId="5a2678d12002f05b" providerId="LiveId" clId="{BAF9336C-C670-4CFA-A3CB-38CBE69C9111}" dt="2022-05-12T15:05:18.953" v="7472" actId="478"/>
          <ac:inkMkLst>
            <pc:docMk/>
            <pc:sldMk cId="3101662803" sldId="278"/>
            <ac:inkMk id="96" creationId="{75DBDB83-65A7-7952-0E8F-C205A7AB1BE1}"/>
          </ac:inkMkLst>
        </pc:inkChg>
        <pc:inkChg chg="add del mod">
          <ac:chgData name="Tirthankar Mittra" userId="5a2678d12002f05b" providerId="LiveId" clId="{BAF9336C-C670-4CFA-A3CB-38CBE69C9111}" dt="2022-05-12T15:05:18.953" v="7472" actId="478"/>
          <ac:inkMkLst>
            <pc:docMk/>
            <pc:sldMk cId="3101662803" sldId="278"/>
            <ac:inkMk id="97" creationId="{379DB1C8-AA46-4D63-859B-A516B7204F12}"/>
          </ac:inkMkLst>
        </pc:inkChg>
        <pc:inkChg chg="add del mod">
          <ac:chgData name="Tirthankar Mittra" userId="5a2678d12002f05b" providerId="LiveId" clId="{BAF9336C-C670-4CFA-A3CB-38CBE69C9111}" dt="2022-05-12T15:05:18.953" v="7472" actId="478"/>
          <ac:inkMkLst>
            <pc:docMk/>
            <pc:sldMk cId="3101662803" sldId="278"/>
            <ac:inkMk id="99" creationId="{85DCB6BE-8E6B-9428-7CAA-1774327B316A}"/>
          </ac:inkMkLst>
        </pc:inkChg>
        <pc:inkChg chg="add del mod">
          <ac:chgData name="Tirthankar Mittra" userId="5a2678d12002f05b" providerId="LiveId" clId="{BAF9336C-C670-4CFA-A3CB-38CBE69C9111}" dt="2022-05-12T15:05:18.953" v="7472" actId="478"/>
          <ac:inkMkLst>
            <pc:docMk/>
            <pc:sldMk cId="3101662803" sldId="278"/>
            <ac:inkMk id="100" creationId="{FFC60662-BFF8-0D27-7FCE-874E4513BF05}"/>
          </ac:inkMkLst>
        </pc:inkChg>
        <pc:inkChg chg="add del mod">
          <ac:chgData name="Tirthankar Mittra" userId="5a2678d12002f05b" providerId="LiveId" clId="{BAF9336C-C670-4CFA-A3CB-38CBE69C9111}" dt="2022-05-12T15:05:18.953" v="7472" actId="478"/>
          <ac:inkMkLst>
            <pc:docMk/>
            <pc:sldMk cId="3101662803" sldId="278"/>
            <ac:inkMk id="101" creationId="{2A4E3685-3058-FCC7-1B50-2E2EF28DDFD9}"/>
          </ac:inkMkLst>
        </pc:inkChg>
        <pc:inkChg chg="add del mod">
          <ac:chgData name="Tirthankar Mittra" userId="5a2678d12002f05b" providerId="LiveId" clId="{BAF9336C-C670-4CFA-A3CB-38CBE69C9111}" dt="2022-05-12T15:05:18.953" v="7472" actId="478"/>
          <ac:inkMkLst>
            <pc:docMk/>
            <pc:sldMk cId="3101662803" sldId="278"/>
            <ac:inkMk id="102" creationId="{823346A8-7D82-2C2E-69A2-5F8A027B8443}"/>
          </ac:inkMkLst>
        </pc:inkChg>
        <pc:inkChg chg="add del mod">
          <ac:chgData name="Tirthankar Mittra" userId="5a2678d12002f05b" providerId="LiveId" clId="{BAF9336C-C670-4CFA-A3CB-38CBE69C9111}" dt="2022-05-12T15:05:18.953" v="7472" actId="478"/>
          <ac:inkMkLst>
            <pc:docMk/>
            <pc:sldMk cId="3101662803" sldId="278"/>
            <ac:inkMk id="103" creationId="{A14BCA94-7B7A-B199-E178-E509CEBBAE5D}"/>
          </ac:inkMkLst>
        </pc:inkChg>
        <pc:inkChg chg="add del mod">
          <ac:chgData name="Tirthankar Mittra" userId="5a2678d12002f05b" providerId="LiveId" clId="{BAF9336C-C670-4CFA-A3CB-38CBE69C9111}" dt="2022-05-12T15:05:18.953" v="7472" actId="478"/>
          <ac:inkMkLst>
            <pc:docMk/>
            <pc:sldMk cId="3101662803" sldId="278"/>
            <ac:inkMk id="104" creationId="{3B55B61C-C8F9-B200-84B8-E9B97D27DECB}"/>
          </ac:inkMkLst>
        </pc:inkChg>
        <pc:inkChg chg="add del mod">
          <ac:chgData name="Tirthankar Mittra" userId="5a2678d12002f05b" providerId="LiveId" clId="{BAF9336C-C670-4CFA-A3CB-38CBE69C9111}" dt="2022-05-12T15:05:18.953" v="7472" actId="478"/>
          <ac:inkMkLst>
            <pc:docMk/>
            <pc:sldMk cId="3101662803" sldId="278"/>
            <ac:inkMk id="105" creationId="{70B6A1FC-3305-BE28-1799-0964CBD75BD5}"/>
          </ac:inkMkLst>
        </pc:inkChg>
        <pc:inkChg chg="add del mod">
          <ac:chgData name="Tirthankar Mittra" userId="5a2678d12002f05b" providerId="LiveId" clId="{BAF9336C-C670-4CFA-A3CB-38CBE69C9111}" dt="2022-05-12T15:05:18.953" v="7472" actId="478"/>
          <ac:inkMkLst>
            <pc:docMk/>
            <pc:sldMk cId="3101662803" sldId="278"/>
            <ac:inkMk id="106" creationId="{39328681-6EB1-14E4-BE55-94BC16EC1549}"/>
          </ac:inkMkLst>
        </pc:inkChg>
        <pc:inkChg chg="add del mod">
          <ac:chgData name="Tirthankar Mittra" userId="5a2678d12002f05b" providerId="LiveId" clId="{BAF9336C-C670-4CFA-A3CB-38CBE69C9111}" dt="2022-05-12T15:05:18.953" v="7472" actId="478"/>
          <ac:inkMkLst>
            <pc:docMk/>
            <pc:sldMk cId="3101662803" sldId="278"/>
            <ac:inkMk id="107" creationId="{5E4B0410-86B3-456A-4A87-E99D22026FAC}"/>
          </ac:inkMkLst>
        </pc:inkChg>
        <pc:inkChg chg="add del mod">
          <ac:chgData name="Tirthankar Mittra" userId="5a2678d12002f05b" providerId="LiveId" clId="{BAF9336C-C670-4CFA-A3CB-38CBE69C9111}" dt="2022-05-12T15:05:18.953" v="7472" actId="478"/>
          <ac:inkMkLst>
            <pc:docMk/>
            <pc:sldMk cId="3101662803" sldId="278"/>
            <ac:inkMk id="108" creationId="{42553F06-094D-9FF6-A510-7FB9CE061F1F}"/>
          </ac:inkMkLst>
        </pc:inkChg>
        <pc:inkChg chg="add del mod">
          <ac:chgData name="Tirthankar Mittra" userId="5a2678d12002f05b" providerId="LiveId" clId="{BAF9336C-C670-4CFA-A3CB-38CBE69C9111}" dt="2022-05-12T15:05:18.953" v="7472" actId="478"/>
          <ac:inkMkLst>
            <pc:docMk/>
            <pc:sldMk cId="3101662803" sldId="278"/>
            <ac:inkMk id="109" creationId="{22CD0727-760D-DC04-0E37-BC16D7C15810}"/>
          </ac:inkMkLst>
        </pc:inkChg>
        <pc:inkChg chg="add del mod">
          <ac:chgData name="Tirthankar Mittra" userId="5a2678d12002f05b" providerId="LiveId" clId="{BAF9336C-C670-4CFA-A3CB-38CBE69C9111}" dt="2022-05-12T15:05:18.953" v="7472" actId="478"/>
          <ac:inkMkLst>
            <pc:docMk/>
            <pc:sldMk cId="3101662803" sldId="278"/>
            <ac:inkMk id="110" creationId="{A00D94C9-4AE7-F039-F3C0-8B39E3D8106B}"/>
          </ac:inkMkLst>
        </pc:inkChg>
        <pc:inkChg chg="add del mod">
          <ac:chgData name="Tirthankar Mittra" userId="5a2678d12002f05b" providerId="LiveId" clId="{BAF9336C-C670-4CFA-A3CB-38CBE69C9111}" dt="2022-05-12T15:05:18.953" v="7472" actId="478"/>
          <ac:inkMkLst>
            <pc:docMk/>
            <pc:sldMk cId="3101662803" sldId="278"/>
            <ac:inkMk id="111" creationId="{932B5C42-A580-CFE5-CDCB-81C8916260DE}"/>
          </ac:inkMkLst>
        </pc:inkChg>
        <pc:inkChg chg="add del mod">
          <ac:chgData name="Tirthankar Mittra" userId="5a2678d12002f05b" providerId="LiveId" clId="{BAF9336C-C670-4CFA-A3CB-38CBE69C9111}" dt="2022-05-12T15:05:18.953" v="7472" actId="478"/>
          <ac:inkMkLst>
            <pc:docMk/>
            <pc:sldMk cId="3101662803" sldId="278"/>
            <ac:inkMk id="112" creationId="{9554BEF3-4E5B-70B6-930F-5F890CC619EF}"/>
          </ac:inkMkLst>
        </pc:inkChg>
        <pc:inkChg chg="add del mod">
          <ac:chgData name="Tirthankar Mittra" userId="5a2678d12002f05b" providerId="LiveId" clId="{BAF9336C-C670-4CFA-A3CB-38CBE69C9111}" dt="2022-05-12T15:05:18.953" v="7472" actId="478"/>
          <ac:inkMkLst>
            <pc:docMk/>
            <pc:sldMk cId="3101662803" sldId="278"/>
            <ac:inkMk id="113" creationId="{2B03B678-2548-9D1B-C379-C8EEB850CF66}"/>
          </ac:inkMkLst>
        </pc:inkChg>
        <pc:inkChg chg="add del mod">
          <ac:chgData name="Tirthankar Mittra" userId="5a2678d12002f05b" providerId="LiveId" clId="{BAF9336C-C670-4CFA-A3CB-38CBE69C9111}" dt="2022-05-12T15:05:18.953" v="7472" actId="478"/>
          <ac:inkMkLst>
            <pc:docMk/>
            <pc:sldMk cId="3101662803" sldId="278"/>
            <ac:inkMk id="114" creationId="{0C7D98F9-EC73-741B-4A4E-A98D69852800}"/>
          </ac:inkMkLst>
        </pc:inkChg>
        <pc:inkChg chg="add del mod">
          <ac:chgData name="Tirthankar Mittra" userId="5a2678d12002f05b" providerId="LiveId" clId="{BAF9336C-C670-4CFA-A3CB-38CBE69C9111}" dt="2022-05-12T15:05:18.953" v="7472" actId="478"/>
          <ac:inkMkLst>
            <pc:docMk/>
            <pc:sldMk cId="3101662803" sldId="278"/>
            <ac:inkMk id="115" creationId="{436951C4-4E8B-A20D-3058-7FC53421D9E9}"/>
          </ac:inkMkLst>
        </pc:inkChg>
        <pc:inkChg chg="add del mod">
          <ac:chgData name="Tirthankar Mittra" userId="5a2678d12002f05b" providerId="LiveId" clId="{BAF9336C-C670-4CFA-A3CB-38CBE69C9111}" dt="2022-05-12T15:05:18.953" v="7472" actId="478"/>
          <ac:inkMkLst>
            <pc:docMk/>
            <pc:sldMk cId="3101662803" sldId="278"/>
            <ac:inkMk id="116" creationId="{4CCB4128-730E-A7B1-D7A2-7D3C8D8D53DA}"/>
          </ac:inkMkLst>
        </pc:inkChg>
        <pc:inkChg chg="add del mod">
          <ac:chgData name="Tirthankar Mittra" userId="5a2678d12002f05b" providerId="LiveId" clId="{BAF9336C-C670-4CFA-A3CB-38CBE69C9111}" dt="2022-05-12T15:05:18.953" v="7472" actId="478"/>
          <ac:inkMkLst>
            <pc:docMk/>
            <pc:sldMk cId="3101662803" sldId="278"/>
            <ac:inkMk id="117" creationId="{221CBF56-6E99-2624-9322-BAD057485C33}"/>
          </ac:inkMkLst>
        </pc:inkChg>
        <pc:inkChg chg="add del mod">
          <ac:chgData name="Tirthankar Mittra" userId="5a2678d12002f05b" providerId="LiveId" clId="{BAF9336C-C670-4CFA-A3CB-38CBE69C9111}" dt="2022-05-12T15:05:18.953" v="7472" actId="478"/>
          <ac:inkMkLst>
            <pc:docMk/>
            <pc:sldMk cId="3101662803" sldId="278"/>
            <ac:inkMk id="118" creationId="{1753E9CA-E189-C460-552A-2F41C8180B17}"/>
          </ac:inkMkLst>
        </pc:inkChg>
        <pc:inkChg chg="add del mod">
          <ac:chgData name="Tirthankar Mittra" userId="5a2678d12002f05b" providerId="LiveId" clId="{BAF9336C-C670-4CFA-A3CB-38CBE69C9111}" dt="2022-05-12T15:05:18.953" v="7472" actId="478"/>
          <ac:inkMkLst>
            <pc:docMk/>
            <pc:sldMk cId="3101662803" sldId="278"/>
            <ac:inkMk id="119" creationId="{43AF15AF-CF12-8DA8-EF3A-2C78276BEA15}"/>
          </ac:inkMkLst>
        </pc:inkChg>
        <pc:inkChg chg="add del mod">
          <ac:chgData name="Tirthankar Mittra" userId="5a2678d12002f05b" providerId="LiveId" clId="{BAF9336C-C670-4CFA-A3CB-38CBE69C9111}" dt="2022-05-12T15:05:18.953" v="7472" actId="478"/>
          <ac:inkMkLst>
            <pc:docMk/>
            <pc:sldMk cId="3101662803" sldId="278"/>
            <ac:inkMk id="120" creationId="{10A0D893-87B5-3762-544E-D9FA925152BE}"/>
          </ac:inkMkLst>
        </pc:inkChg>
        <pc:inkChg chg="add del mod">
          <ac:chgData name="Tirthankar Mittra" userId="5a2678d12002f05b" providerId="LiveId" clId="{BAF9336C-C670-4CFA-A3CB-38CBE69C9111}" dt="2022-05-12T15:05:18.953" v="7472" actId="478"/>
          <ac:inkMkLst>
            <pc:docMk/>
            <pc:sldMk cId="3101662803" sldId="278"/>
            <ac:inkMk id="121" creationId="{F28464ED-4095-69AB-C8F5-6516C7570CA7}"/>
          </ac:inkMkLst>
        </pc:inkChg>
        <pc:inkChg chg="add del mod">
          <ac:chgData name="Tirthankar Mittra" userId="5a2678d12002f05b" providerId="LiveId" clId="{BAF9336C-C670-4CFA-A3CB-38CBE69C9111}" dt="2022-05-12T15:05:18.953" v="7472" actId="478"/>
          <ac:inkMkLst>
            <pc:docMk/>
            <pc:sldMk cId="3101662803" sldId="278"/>
            <ac:inkMk id="122" creationId="{6C10D7D1-C430-3237-85A6-6F0B0598FF03}"/>
          </ac:inkMkLst>
        </pc:inkChg>
        <pc:inkChg chg="add del mod">
          <ac:chgData name="Tirthankar Mittra" userId="5a2678d12002f05b" providerId="LiveId" clId="{BAF9336C-C670-4CFA-A3CB-38CBE69C9111}" dt="2022-05-12T15:05:18.953" v="7472" actId="478"/>
          <ac:inkMkLst>
            <pc:docMk/>
            <pc:sldMk cId="3101662803" sldId="278"/>
            <ac:inkMk id="123" creationId="{528B9123-05D4-FCBA-558F-DAD74B0EDBD6}"/>
          </ac:inkMkLst>
        </pc:inkChg>
        <pc:inkChg chg="add del mod">
          <ac:chgData name="Tirthankar Mittra" userId="5a2678d12002f05b" providerId="LiveId" clId="{BAF9336C-C670-4CFA-A3CB-38CBE69C9111}" dt="2022-05-12T15:05:18.953" v="7472" actId="478"/>
          <ac:inkMkLst>
            <pc:docMk/>
            <pc:sldMk cId="3101662803" sldId="278"/>
            <ac:inkMk id="124" creationId="{72DC4FF6-07D4-125C-CCE4-A5B101CDE248}"/>
          </ac:inkMkLst>
        </pc:inkChg>
        <pc:inkChg chg="add del mod">
          <ac:chgData name="Tirthankar Mittra" userId="5a2678d12002f05b" providerId="LiveId" clId="{BAF9336C-C670-4CFA-A3CB-38CBE69C9111}" dt="2022-05-12T15:05:18.953" v="7472" actId="478"/>
          <ac:inkMkLst>
            <pc:docMk/>
            <pc:sldMk cId="3101662803" sldId="278"/>
            <ac:inkMk id="125" creationId="{AC75AF4E-40A0-FDA4-EB60-B7D2199C8357}"/>
          </ac:inkMkLst>
        </pc:inkChg>
        <pc:inkChg chg="add del mod">
          <ac:chgData name="Tirthankar Mittra" userId="5a2678d12002f05b" providerId="LiveId" clId="{BAF9336C-C670-4CFA-A3CB-38CBE69C9111}" dt="2022-05-12T15:05:18.953" v="7472" actId="478"/>
          <ac:inkMkLst>
            <pc:docMk/>
            <pc:sldMk cId="3101662803" sldId="278"/>
            <ac:inkMk id="126" creationId="{41D49211-2196-9384-3289-4BFCBA8B520F}"/>
          </ac:inkMkLst>
        </pc:inkChg>
        <pc:inkChg chg="add del mod">
          <ac:chgData name="Tirthankar Mittra" userId="5a2678d12002f05b" providerId="LiveId" clId="{BAF9336C-C670-4CFA-A3CB-38CBE69C9111}" dt="2022-05-12T15:05:18.953" v="7472" actId="478"/>
          <ac:inkMkLst>
            <pc:docMk/>
            <pc:sldMk cId="3101662803" sldId="278"/>
            <ac:inkMk id="127" creationId="{3AAD2E7C-AED2-D9B7-DA37-451F9C82E7EB}"/>
          </ac:inkMkLst>
        </pc:inkChg>
        <pc:inkChg chg="add del mod">
          <ac:chgData name="Tirthankar Mittra" userId="5a2678d12002f05b" providerId="LiveId" clId="{BAF9336C-C670-4CFA-A3CB-38CBE69C9111}" dt="2022-05-12T15:05:18.953" v="7472" actId="478"/>
          <ac:inkMkLst>
            <pc:docMk/>
            <pc:sldMk cId="3101662803" sldId="278"/>
            <ac:inkMk id="128" creationId="{019E41F3-AE42-9EBB-77BC-CD94A4CA4D2D}"/>
          </ac:inkMkLst>
        </pc:inkChg>
        <pc:inkChg chg="add del mod">
          <ac:chgData name="Tirthankar Mittra" userId="5a2678d12002f05b" providerId="LiveId" clId="{BAF9336C-C670-4CFA-A3CB-38CBE69C9111}" dt="2022-05-12T15:05:18.953" v="7472" actId="478"/>
          <ac:inkMkLst>
            <pc:docMk/>
            <pc:sldMk cId="3101662803" sldId="278"/>
            <ac:inkMk id="129" creationId="{207E5A2D-F066-0FA6-4D14-B0D3C7E93ED2}"/>
          </ac:inkMkLst>
        </pc:inkChg>
        <pc:inkChg chg="add del mod">
          <ac:chgData name="Tirthankar Mittra" userId="5a2678d12002f05b" providerId="LiveId" clId="{BAF9336C-C670-4CFA-A3CB-38CBE69C9111}" dt="2022-05-12T15:05:18.953" v="7472" actId="478"/>
          <ac:inkMkLst>
            <pc:docMk/>
            <pc:sldMk cId="3101662803" sldId="278"/>
            <ac:inkMk id="130" creationId="{BF685C00-A683-6FED-F1EE-5FB06B1883F7}"/>
          </ac:inkMkLst>
        </pc:inkChg>
        <pc:inkChg chg="add del mod">
          <ac:chgData name="Tirthankar Mittra" userId="5a2678d12002f05b" providerId="LiveId" clId="{BAF9336C-C670-4CFA-A3CB-38CBE69C9111}" dt="2022-05-12T15:05:18.953" v="7472" actId="478"/>
          <ac:inkMkLst>
            <pc:docMk/>
            <pc:sldMk cId="3101662803" sldId="278"/>
            <ac:inkMk id="131" creationId="{F08D7231-A1DD-FE75-8313-D94FF0A5A1BA}"/>
          </ac:inkMkLst>
        </pc:inkChg>
        <pc:inkChg chg="add del mod">
          <ac:chgData name="Tirthankar Mittra" userId="5a2678d12002f05b" providerId="LiveId" clId="{BAF9336C-C670-4CFA-A3CB-38CBE69C9111}" dt="2022-05-12T15:05:18.953" v="7472" actId="478"/>
          <ac:inkMkLst>
            <pc:docMk/>
            <pc:sldMk cId="3101662803" sldId="278"/>
            <ac:inkMk id="132" creationId="{19924086-0B92-3733-BF2E-7A56E763B8F4}"/>
          </ac:inkMkLst>
        </pc:inkChg>
        <pc:inkChg chg="add del mod">
          <ac:chgData name="Tirthankar Mittra" userId="5a2678d12002f05b" providerId="LiveId" clId="{BAF9336C-C670-4CFA-A3CB-38CBE69C9111}" dt="2022-05-12T15:05:18.953" v="7472" actId="478"/>
          <ac:inkMkLst>
            <pc:docMk/>
            <pc:sldMk cId="3101662803" sldId="278"/>
            <ac:inkMk id="133" creationId="{CDB196C8-AD18-3FC1-BFCD-3C17D484B5DC}"/>
          </ac:inkMkLst>
        </pc:inkChg>
        <pc:inkChg chg="add del mod">
          <ac:chgData name="Tirthankar Mittra" userId="5a2678d12002f05b" providerId="LiveId" clId="{BAF9336C-C670-4CFA-A3CB-38CBE69C9111}" dt="2022-05-12T15:05:18.953" v="7472" actId="478"/>
          <ac:inkMkLst>
            <pc:docMk/>
            <pc:sldMk cId="3101662803" sldId="278"/>
            <ac:inkMk id="134" creationId="{8BD2242D-73B9-3866-192E-A23108889C81}"/>
          </ac:inkMkLst>
        </pc:inkChg>
        <pc:inkChg chg="add del mod">
          <ac:chgData name="Tirthankar Mittra" userId="5a2678d12002f05b" providerId="LiveId" clId="{BAF9336C-C670-4CFA-A3CB-38CBE69C9111}" dt="2022-05-12T15:05:18.953" v="7472" actId="478"/>
          <ac:inkMkLst>
            <pc:docMk/>
            <pc:sldMk cId="3101662803" sldId="278"/>
            <ac:inkMk id="135" creationId="{7CF25F0E-37FC-99B7-12D3-FCFAB3A53725}"/>
          </ac:inkMkLst>
        </pc:inkChg>
        <pc:inkChg chg="add del mod">
          <ac:chgData name="Tirthankar Mittra" userId="5a2678d12002f05b" providerId="LiveId" clId="{BAF9336C-C670-4CFA-A3CB-38CBE69C9111}" dt="2022-05-12T15:05:18.953" v="7472" actId="478"/>
          <ac:inkMkLst>
            <pc:docMk/>
            <pc:sldMk cId="3101662803" sldId="278"/>
            <ac:inkMk id="136" creationId="{AA806D04-4D5C-6334-B0EA-8EAEEB3D12F1}"/>
          </ac:inkMkLst>
        </pc:inkChg>
        <pc:inkChg chg="add del mod">
          <ac:chgData name="Tirthankar Mittra" userId="5a2678d12002f05b" providerId="LiveId" clId="{BAF9336C-C670-4CFA-A3CB-38CBE69C9111}" dt="2022-05-12T15:05:18.953" v="7472" actId="478"/>
          <ac:inkMkLst>
            <pc:docMk/>
            <pc:sldMk cId="3101662803" sldId="278"/>
            <ac:inkMk id="137" creationId="{F08D5EAD-DB1E-1AA4-294E-6D9ECE9FAA3F}"/>
          </ac:inkMkLst>
        </pc:inkChg>
        <pc:inkChg chg="add del mod">
          <ac:chgData name="Tirthankar Mittra" userId="5a2678d12002f05b" providerId="LiveId" clId="{BAF9336C-C670-4CFA-A3CB-38CBE69C9111}" dt="2022-05-12T15:05:18.953" v="7472" actId="478"/>
          <ac:inkMkLst>
            <pc:docMk/>
            <pc:sldMk cId="3101662803" sldId="278"/>
            <ac:inkMk id="138" creationId="{4E81A7E9-F92F-9025-79D6-1F4CCDA579F4}"/>
          </ac:inkMkLst>
        </pc:inkChg>
        <pc:inkChg chg="add del mod">
          <ac:chgData name="Tirthankar Mittra" userId="5a2678d12002f05b" providerId="LiveId" clId="{BAF9336C-C670-4CFA-A3CB-38CBE69C9111}" dt="2022-05-12T15:05:18.953" v="7472" actId="478"/>
          <ac:inkMkLst>
            <pc:docMk/>
            <pc:sldMk cId="3101662803" sldId="278"/>
            <ac:inkMk id="139" creationId="{8B3BBC52-6E3B-5D7F-524D-8C5FECE56733}"/>
          </ac:inkMkLst>
        </pc:inkChg>
        <pc:inkChg chg="add del mod">
          <ac:chgData name="Tirthankar Mittra" userId="5a2678d12002f05b" providerId="LiveId" clId="{BAF9336C-C670-4CFA-A3CB-38CBE69C9111}" dt="2022-05-12T15:05:18.953" v="7472" actId="478"/>
          <ac:inkMkLst>
            <pc:docMk/>
            <pc:sldMk cId="3101662803" sldId="278"/>
            <ac:inkMk id="140" creationId="{EC2BC4C4-FE18-F7DE-8C85-AE7802A3B4B4}"/>
          </ac:inkMkLst>
        </pc:inkChg>
        <pc:inkChg chg="add del mod">
          <ac:chgData name="Tirthankar Mittra" userId="5a2678d12002f05b" providerId="LiveId" clId="{BAF9336C-C670-4CFA-A3CB-38CBE69C9111}" dt="2022-05-12T15:05:18.953" v="7472" actId="478"/>
          <ac:inkMkLst>
            <pc:docMk/>
            <pc:sldMk cId="3101662803" sldId="278"/>
            <ac:inkMk id="141" creationId="{A0958980-E5A4-3E38-BC59-1A48C9B03BB5}"/>
          </ac:inkMkLst>
        </pc:inkChg>
        <pc:inkChg chg="add del mod">
          <ac:chgData name="Tirthankar Mittra" userId="5a2678d12002f05b" providerId="LiveId" clId="{BAF9336C-C670-4CFA-A3CB-38CBE69C9111}" dt="2022-05-12T15:05:18.953" v="7472" actId="478"/>
          <ac:inkMkLst>
            <pc:docMk/>
            <pc:sldMk cId="3101662803" sldId="278"/>
            <ac:inkMk id="142" creationId="{F9CC95C6-3771-A721-6293-92441803D478}"/>
          </ac:inkMkLst>
        </pc:inkChg>
        <pc:inkChg chg="add del mod">
          <ac:chgData name="Tirthankar Mittra" userId="5a2678d12002f05b" providerId="LiveId" clId="{BAF9336C-C670-4CFA-A3CB-38CBE69C9111}" dt="2022-05-12T15:05:18.953" v="7472" actId="478"/>
          <ac:inkMkLst>
            <pc:docMk/>
            <pc:sldMk cId="3101662803" sldId="278"/>
            <ac:inkMk id="143" creationId="{C1F2D26D-54A9-4AEF-B3CF-280B9F8BE752}"/>
          </ac:inkMkLst>
        </pc:inkChg>
        <pc:inkChg chg="add del mod">
          <ac:chgData name="Tirthankar Mittra" userId="5a2678d12002f05b" providerId="LiveId" clId="{BAF9336C-C670-4CFA-A3CB-38CBE69C9111}" dt="2022-05-12T15:05:18.953" v="7472" actId="478"/>
          <ac:inkMkLst>
            <pc:docMk/>
            <pc:sldMk cId="3101662803" sldId="278"/>
            <ac:inkMk id="144" creationId="{4DAB2AEB-C507-517F-C104-345C938B8B33}"/>
          </ac:inkMkLst>
        </pc:inkChg>
        <pc:inkChg chg="add del mod">
          <ac:chgData name="Tirthankar Mittra" userId="5a2678d12002f05b" providerId="LiveId" clId="{BAF9336C-C670-4CFA-A3CB-38CBE69C9111}" dt="2022-05-12T15:05:18.953" v="7472" actId="478"/>
          <ac:inkMkLst>
            <pc:docMk/>
            <pc:sldMk cId="3101662803" sldId="278"/>
            <ac:inkMk id="145" creationId="{ACA3008D-4649-FF81-14FF-2607462B5BA9}"/>
          </ac:inkMkLst>
        </pc:inkChg>
        <pc:inkChg chg="add del mod">
          <ac:chgData name="Tirthankar Mittra" userId="5a2678d12002f05b" providerId="LiveId" clId="{BAF9336C-C670-4CFA-A3CB-38CBE69C9111}" dt="2022-05-12T15:05:18.953" v="7472" actId="478"/>
          <ac:inkMkLst>
            <pc:docMk/>
            <pc:sldMk cId="3101662803" sldId="278"/>
            <ac:inkMk id="146" creationId="{96862726-0051-5E11-D1BA-2C7DE01C0EB7}"/>
          </ac:inkMkLst>
        </pc:inkChg>
        <pc:inkChg chg="add del mod">
          <ac:chgData name="Tirthankar Mittra" userId="5a2678d12002f05b" providerId="LiveId" clId="{BAF9336C-C670-4CFA-A3CB-38CBE69C9111}" dt="2022-05-12T15:05:18.953" v="7472" actId="478"/>
          <ac:inkMkLst>
            <pc:docMk/>
            <pc:sldMk cId="3101662803" sldId="278"/>
            <ac:inkMk id="147" creationId="{4507DD9D-BF6D-7769-6359-2A6F21AEB1D1}"/>
          </ac:inkMkLst>
        </pc:inkChg>
        <pc:inkChg chg="add del mod">
          <ac:chgData name="Tirthankar Mittra" userId="5a2678d12002f05b" providerId="LiveId" clId="{BAF9336C-C670-4CFA-A3CB-38CBE69C9111}" dt="2022-05-12T15:05:18.953" v="7472" actId="478"/>
          <ac:inkMkLst>
            <pc:docMk/>
            <pc:sldMk cId="3101662803" sldId="278"/>
            <ac:inkMk id="148" creationId="{D8E48745-54EA-9038-27B2-177BABEEFFF9}"/>
          </ac:inkMkLst>
        </pc:inkChg>
        <pc:inkChg chg="add del mod">
          <ac:chgData name="Tirthankar Mittra" userId="5a2678d12002f05b" providerId="LiveId" clId="{BAF9336C-C670-4CFA-A3CB-38CBE69C9111}" dt="2022-05-12T15:05:18.953" v="7472" actId="478"/>
          <ac:inkMkLst>
            <pc:docMk/>
            <pc:sldMk cId="3101662803" sldId="278"/>
            <ac:inkMk id="149" creationId="{F4273994-99E4-D09F-3B7A-0F4B8B56813B}"/>
          </ac:inkMkLst>
        </pc:inkChg>
        <pc:inkChg chg="add del mod">
          <ac:chgData name="Tirthankar Mittra" userId="5a2678d12002f05b" providerId="LiveId" clId="{BAF9336C-C670-4CFA-A3CB-38CBE69C9111}" dt="2022-05-12T15:05:18.953" v="7472" actId="478"/>
          <ac:inkMkLst>
            <pc:docMk/>
            <pc:sldMk cId="3101662803" sldId="278"/>
            <ac:inkMk id="150" creationId="{CCC5224E-4624-F41E-A56D-3546F61BE8CD}"/>
          </ac:inkMkLst>
        </pc:inkChg>
        <pc:inkChg chg="add del mod">
          <ac:chgData name="Tirthankar Mittra" userId="5a2678d12002f05b" providerId="LiveId" clId="{BAF9336C-C670-4CFA-A3CB-38CBE69C9111}" dt="2022-05-12T15:05:18.953" v="7472" actId="478"/>
          <ac:inkMkLst>
            <pc:docMk/>
            <pc:sldMk cId="3101662803" sldId="278"/>
            <ac:inkMk id="151" creationId="{F76077F2-D8BC-9AD7-5F1A-7508412A35CE}"/>
          </ac:inkMkLst>
        </pc:inkChg>
        <pc:inkChg chg="add del mod">
          <ac:chgData name="Tirthankar Mittra" userId="5a2678d12002f05b" providerId="LiveId" clId="{BAF9336C-C670-4CFA-A3CB-38CBE69C9111}" dt="2022-05-12T15:05:18.953" v="7472" actId="478"/>
          <ac:inkMkLst>
            <pc:docMk/>
            <pc:sldMk cId="3101662803" sldId="278"/>
            <ac:inkMk id="152" creationId="{0EAB5943-91E6-DD55-57F0-07DF5CE81ABE}"/>
          </ac:inkMkLst>
        </pc:inkChg>
        <pc:inkChg chg="add del mod">
          <ac:chgData name="Tirthankar Mittra" userId="5a2678d12002f05b" providerId="LiveId" clId="{BAF9336C-C670-4CFA-A3CB-38CBE69C9111}" dt="2022-05-12T15:05:18.953" v="7472" actId="478"/>
          <ac:inkMkLst>
            <pc:docMk/>
            <pc:sldMk cId="3101662803" sldId="278"/>
            <ac:inkMk id="153" creationId="{1066ADAE-B0F2-4924-5B39-AE0995550DF1}"/>
          </ac:inkMkLst>
        </pc:inkChg>
        <pc:inkChg chg="add del mod">
          <ac:chgData name="Tirthankar Mittra" userId="5a2678d12002f05b" providerId="LiveId" clId="{BAF9336C-C670-4CFA-A3CB-38CBE69C9111}" dt="2022-05-12T15:05:18.953" v="7472" actId="478"/>
          <ac:inkMkLst>
            <pc:docMk/>
            <pc:sldMk cId="3101662803" sldId="278"/>
            <ac:inkMk id="154" creationId="{BF10F72D-B2B2-78AE-C0D5-3F1398D7C07B}"/>
          </ac:inkMkLst>
        </pc:inkChg>
        <pc:inkChg chg="add del mod">
          <ac:chgData name="Tirthankar Mittra" userId="5a2678d12002f05b" providerId="LiveId" clId="{BAF9336C-C670-4CFA-A3CB-38CBE69C9111}" dt="2022-05-12T15:05:18.953" v="7472" actId="478"/>
          <ac:inkMkLst>
            <pc:docMk/>
            <pc:sldMk cId="3101662803" sldId="278"/>
            <ac:inkMk id="155" creationId="{083FA50B-2469-4BA4-D92F-B321279738C7}"/>
          </ac:inkMkLst>
        </pc:inkChg>
        <pc:inkChg chg="add del mod">
          <ac:chgData name="Tirthankar Mittra" userId="5a2678d12002f05b" providerId="LiveId" clId="{BAF9336C-C670-4CFA-A3CB-38CBE69C9111}" dt="2022-05-12T15:05:18.953" v="7472" actId="478"/>
          <ac:inkMkLst>
            <pc:docMk/>
            <pc:sldMk cId="3101662803" sldId="278"/>
            <ac:inkMk id="156" creationId="{5EDB2249-93DA-BBE1-608A-BB9DD8B0782E}"/>
          </ac:inkMkLst>
        </pc:inkChg>
        <pc:inkChg chg="add del mod">
          <ac:chgData name="Tirthankar Mittra" userId="5a2678d12002f05b" providerId="LiveId" clId="{BAF9336C-C670-4CFA-A3CB-38CBE69C9111}" dt="2022-05-12T15:05:18.953" v="7472" actId="478"/>
          <ac:inkMkLst>
            <pc:docMk/>
            <pc:sldMk cId="3101662803" sldId="278"/>
            <ac:inkMk id="157" creationId="{5F913B2B-8AAD-28E5-01AB-5F1F4351E80F}"/>
          </ac:inkMkLst>
        </pc:inkChg>
        <pc:inkChg chg="add del mod">
          <ac:chgData name="Tirthankar Mittra" userId="5a2678d12002f05b" providerId="LiveId" clId="{BAF9336C-C670-4CFA-A3CB-38CBE69C9111}" dt="2022-05-05T04:02:42.148" v="712"/>
          <ac:inkMkLst>
            <pc:docMk/>
            <pc:sldMk cId="3101662803" sldId="278"/>
            <ac:inkMk id="158" creationId="{1E2F7D9C-A598-EF51-041C-B7C0E3BC59C0}"/>
          </ac:inkMkLst>
        </pc:inkChg>
        <pc:inkChg chg="add del mod">
          <ac:chgData name="Tirthankar Mittra" userId="5a2678d12002f05b" providerId="LiveId" clId="{BAF9336C-C670-4CFA-A3CB-38CBE69C9111}" dt="2022-05-12T15:05:18.953" v="7472" actId="478"/>
          <ac:inkMkLst>
            <pc:docMk/>
            <pc:sldMk cId="3101662803" sldId="278"/>
            <ac:inkMk id="158" creationId="{35BEB313-480A-ED52-C4A8-7542FC2738B9}"/>
          </ac:inkMkLst>
        </pc:inkChg>
        <pc:inkChg chg="add del mod">
          <ac:chgData name="Tirthankar Mittra" userId="5a2678d12002f05b" providerId="LiveId" clId="{BAF9336C-C670-4CFA-A3CB-38CBE69C9111}" dt="2022-05-12T15:05:18.953" v="7472" actId="478"/>
          <ac:inkMkLst>
            <pc:docMk/>
            <pc:sldMk cId="3101662803" sldId="278"/>
            <ac:inkMk id="159" creationId="{ADF9B228-F4AC-7ABC-24F1-0A079500F516}"/>
          </ac:inkMkLst>
        </pc:inkChg>
        <pc:inkChg chg="add del mod">
          <ac:chgData name="Tirthankar Mittra" userId="5a2678d12002f05b" providerId="LiveId" clId="{BAF9336C-C670-4CFA-A3CB-38CBE69C9111}" dt="2022-05-12T15:05:18.953" v="7472" actId="478"/>
          <ac:inkMkLst>
            <pc:docMk/>
            <pc:sldMk cId="3101662803" sldId="278"/>
            <ac:inkMk id="160" creationId="{264E72A2-552B-CB09-DBDC-B6B0DE763058}"/>
          </ac:inkMkLst>
        </pc:inkChg>
        <pc:inkChg chg="add del mod">
          <ac:chgData name="Tirthankar Mittra" userId="5a2678d12002f05b" providerId="LiveId" clId="{BAF9336C-C670-4CFA-A3CB-38CBE69C9111}" dt="2022-05-12T15:05:18.953" v="7472" actId="478"/>
          <ac:inkMkLst>
            <pc:docMk/>
            <pc:sldMk cId="3101662803" sldId="278"/>
            <ac:inkMk id="161" creationId="{14937B45-797E-B201-417D-F1B85ADB1E72}"/>
          </ac:inkMkLst>
        </pc:inkChg>
        <pc:inkChg chg="add del mod">
          <ac:chgData name="Tirthankar Mittra" userId="5a2678d12002f05b" providerId="LiveId" clId="{BAF9336C-C670-4CFA-A3CB-38CBE69C9111}" dt="2022-05-12T15:05:18.953" v="7472" actId="478"/>
          <ac:inkMkLst>
            <pc:docMk/>
            <pc:sldMk cId="3101662803" sldId="278"/>
            <ac:inkMk id="162" creationId="{F65C3363-A1B1-E024-E5DF-B80256CCD3FC}"/>
          </ac:inkMkLst>
        </pc:inkChg>
        <pc:inkChg chg="add del mod">
          <ac:chgData name="Tirthankar Mittra" userId="5a2678d12002f05b" providerId="LiveId" clId="{BAF9336C-C670-4CFA-A3CB-38CBE69C9111}" dt="2022-05-12T15:05:18.953" v="7472" actId="478"/>
          <ac:inkMkLst>
            <pc:docMk/>
            <pc:sldMk cId="3101662803" sldId="278"/>
            <ac:inkMk id="163" creationId="{94AE2D3E-07F8-3FB3-6371-C4BB672415DC}"/>
          </ac:inkMkLst>
        </pc:inkChg>
        <pc:inkChg chg="add del mod">
          <ac:chgData name="Tirthankar Mittra" userId="5a2678d12002f05b" providerId="LiveId" clId="{BAF9336C-C670-4CFA-A3CB-38CBE69C9111}" dt="2022-05-12T15:05:18.953" v="7472" actId="478"/>
          <ac:inkMkLst>
            <pc:docMk/>
            <pc:sldMk cId="3101662803" sldId="278"/>
            <ac:inkMk id="164" creationId="{35932711-D9FB-AB14-D1CE-A638D865BBC7}"/>
          </ac:inkMkLst>
        </pc:inkChg>
        <pc:inkChg chg="add del mod">
          <ac:chgData name="Tirthankar Mittra" userId="5a2678d12002f05b" providerId="LiveId" clId="{BAF9336C-C670-4CFA-A3CB-38CBE69C9111}" dt="2022-05-12T15:05:18.953" v="7472" actId="478"/>
          <ac:inkMkLst>
            <pc:docMk/>
            <pc:sldMk cId="3101662803" sldId="278"/>
            <ac:inkMk id="165" creationId="{912AB59A-0CD5-218A-A11C-0D807DAB0A5F}"/>
          </ac:inkMkLst>
        </pc:inkChg>
        <pc:inkChg chg="add del mod">
          <ac:chgData name="Tirthankar Mittra" userId="5a2678d12002f05b" providerId="LiveId" clId="{BAF9336C-C670-4CFA-A3CB-38CBE69C9111}" dt="2022-05-12T15:05:18.953" v="7472" actId="478"/>
          <ac:inkMkLst>
            <pc:docMk/>
            <pc:sldMk cId="3101662803" sldId="278"/>
            <ac:inkMk id="166" creationId="{AA02EBF7-6BD5-756B-3977-36D1AF27333C}"/>
          </ac:inkMkLst>
        </pc:inkChg>
        <pc:inkChg chg="add del mod">
          <ac:chgData name="Tirthankar Mittra" userId="5a2678d12002f05b" providerId="LiveId" clId="{BAF9336C-C670-4CFA-A3CB-38CBE69C9111}" dt="2022-05-12T15:05:18.953" v="7472" actId="478"/>
          <ac:inkMkLst>
            <pc:docMk/>
            <pc:sldMk cId="3101662803" sldId="278"/>
            <ac:inkMk id="167" creationId="{6FDE42F7-BF84-A0B8-9F61-01C562DA9191}"/>
          </ac:inkMkLst>
        </pc:inkChg>
        <pc:inkChg chg="add del mod">
          <ac:chgData name="Tirthankar Mittra" userId="5a2678d12002f05b" providerId="LiveId" clId="{BAF9336C-C670-4CFA-A3CB-38CBE69C9111}" dt="2022-05-12T15:05:18.953" v="7472" actId="478"/>
          <ac:inkMkLst>
            <pc:docMk/>
            <pc:sldMk cId="3101662803" sldId="278"/>
            <ac:inkMk id="168" creationId="{830DB540-417F-2434-130F-8D6024C01E5C}"/>
          </ac:inkMkLst>
        </pc:inkChg>
        <pc:inkChg chg="add del mod">
          <ac:chgData name="Tirthankar Mittra" userId="5a2678d12002f05b" providerId="LiveId" clId="{BAF9336C-C670-4CFA-A3CB-38CBE69C9111}" dt="2022-05-12T15:05:18.953" v="7472" actId="478"/>
          <ac:inkMkLst>
            <pc:docMk/>
            <pc:sldMk cId="3101662803" sldId="278"/>
            <ac:inkMk id="169" creationId="{9AAF4257-6041-BCE6-4874-40D339E8A42D}"/>
          </ac:inkMkLst>
        </pc:inkChg>
        <pc:inkChg chg="add del mod">
          <ac:chgData name="Tirthankar Mittra" userId="5a2678d12002f05b" providerId="LiveId" clId="{BAF9336C-C670-4CFA-A3CB-38CBE69C9111}" dt="2022-05-12T15:05:18.953" v="7472" actId="478"/>
          <ac:inkMkLst>
            <pc:docMk/>
            <pc:sldMk cId="3101662803" sldId="278"/>
            <ac:inkMk id="170" creationId="{30C66D7F-A6E6-AC69-1659-9AAB7D5FB825}"/>
          </ac:inkMkLst>
        </pc:inkChg>
        <pc:inkChg chg="add del mod">
          <ac:chgData name="Tirthankar Mittra" userId="5a2678d12002f05b" providerId="LiveId" clId="{BAF9336C-C670-4CFA-A3CB-38CBE69C9111}" dt="2022-05-12T15:05:18.953" v="7472" actId="478"/>
          <ac:inkMkLst>
            <pc:docMk/>
            <pc:sldMk cId="3101662803" sldId="278"/>
            <ac:inkMk id="171" creationId="{3C8B4011-7C56-0440-43F4-05F1D8442F5A}"/>
          </ac:inkMkLst>
        </pc:inkChg>
        <pc:inkChg chg="add del mod">
          <ac:chgData name="Tirthankar Mittra" userId="5a2678d12002f05b" providerId="LiveId" clId="{BAF9336C-C670-4CFA-A3CB-38CBE69C9111}" dt="2022-05-12T15:05:18.953" v="7472" actId="478"/>
          <ac:inkMkLst>
            <pc:docMk/>
            <pc:sldMk cId="3101662803" sldId="278"/>
            <ac:inkMk id="172" creationId="{025E00CB-9A2E-66A7-D409-4345146A261C}"/>
          </ac:inkMkLst>
        </pc:inkChg>
        <pc:inkChg chg="add del mod">
          <ac:chgData name="Tirthankar Mittra" userId="5a2678d12002f05b" providerId="LiveId" clId="{BAF9336C-C670-4CFA-A3CB-38CBE69C9111}" dt="2022-05-12T15:05:18.953" v="7472" actId="478"/>
          <ac:inkMkLst>
            <pc:docMk/>
            <pc:sldMk cId="3101662803" sldId="278"/>
            <ac:inkMk id="173" creationId="{FCA61CB5-A707-7BC9-857B-AAD7FD9AADBA}"/>
          </ac:inkMkLst>
        </pc:inkChg>
        <pc:inkChg chg="add del mod">
          <ac:chgData name="Tirthankar Mittra" userId="5a2678d12002f05b" providerId="LiveId" clId="{BAF9336C-C670-4CFA-A3CB-38CBE69C9111}" dt="2022-05-12T15:05:18.953" v="7472" actId="478"/>
          <ac:inkMkLst>
            <pc:docMk/>
            <pc:sldMk cId="3101662803" sldId="278"/>
            <ac:inkMk id="174" creationId="{7D04F490-885F-F8A6-E30B-C8C4A682FDD9}"/>
          </ac:inkMkLst>
        </pc:inkChg>
        <pc:inkChg chg="add del mod">
          <ac:chgData name="Tirthankar Mittra" userId="5a2678d12002f05b" providerId="LiveId" clId="{BAF9336C-C670-4CFA-A3CB-38CBE69C9111}" dt="2022-05-12T15:05:18.953" v="7472" actId="478"/>
          <ac:inkMkLst>
            <pc:docMk/>
            <pc:sldMk cId="3101662803" sldId="278"/>
            <ac:inkMk id="175" creationId="{4D806CB9-C8ED-BF43-9FA0-3A4430BF322D}"/>
          </ac:inkMkLst>
        </pc:inkChg>
        <pc:inkChg chg="add del mod">
          <ac:chgData name="Tirthankar Mittra" userId="5a2678d12002f05b" providerId="LiveId" clId="{BAF9336C-C670-4CFA-A3CB-38CBE69C9111}" dt="2022-05-12T15:05:18.953" v="7472" actId="478"/>
          <ac:inkMkLst>
            <pc:docMk/>
            <pc:sldMk cId="3101662803" sldId="278"/>
            <ac:inkMk id="176" creationId="{B96C2C95-BEF3-EEF8-854D-B67A6CD18D5A}"/>
          </ac:inkMkLst>
        </pc:inkChg>
        <pc:inkChg chg="add del mod">
          <ac:chgData name="Tirthankar Mittra" userId="5a2678d12002f05b" providerId="LiveId" clId="{BAF9336C-C670-4CFA-A3CB-38CBE69C9111}" dt="2022-05-12T15:05:18.953" v="7472" actId="478"/>
          <ac:inkMkLst>
            <pc:docMk/>
            <pc:sldMk cId="3101662803" sldId="278"/>
            <ac:inkMk id="177" creationId="{A53D06DB-B5A7-E387-A662-BAD1F3EFF965}"/>
          </ac:inkMkLst>
        </pc:inkChg>
        <pc:inkChg chg="add del mod">
          <ac:chgData name="Tirthankar Mittra" userId="5a2678d12002f05b" providerId="LiveId" clId="{BAF9336C-C670-4CFA-A3CB-38CBE69C9111}" dt="2022-05-12T15:05:18.953" v="7472" actId="478"/>
          <ac:inkMkLst>
            <pc:docMk/>
            <pc:sldMk cId="3101662803" sldId="278"/>
            <ac:inkMk id="178" creationId="{9375C0E6-889B-6CDA-1D90-38A4629D1B71}"/>
          </ac:inkMkLst>
        </pc:inkChg>
        <pc:inkChg chg="add del mod">
          <ac:chgData name="Tirthankar Mittra" userId="5a2678d12002f05b" providerId="LiveId" clId="{BAF9336C-C670-4CFA-A3CB-38CBE69C9111}" dt="2022-05-12T15:05:18.953" v="7472" actId="478"/>
          <ac:inkMkLst>
            <pc:docMk/>
            <pc:sldMk cId="3101662803" sldId="278"/>
            <ac:inkMk id="179" creationId="{0C5E836C-4D3A-8D66-0A60-3AE1FB71E20C}"/>
          </ac:inkMkLst>
        </pc:inkChg>
        <pc:inkChg chg="add del mod">
          <ac:chgData name="Tirthankar Mittra" userId="5a2678d12002f05b" providerId="LiveId" clId="{BAF9336C-C670-4CFA-A3CB-38CBE69C9111}" dt="2022-05-12T15:05:18.953" v="7472" actId="478"/>
          <ac:inkMkLst>
            <pc:docMk/>
            <pc:sldMk cId="3101662803" sldId="278"/>
            <ac:inkMk id="180" creationId="{FE96303E-C23A-DD69-4F56-E6C6FA9311F1}"/>
          </ac:inkMkLst>
        </pc:inkChg>
        <pc:inkChg chg="add del mod">
          <ac:chgData name="Tirthankar Mittra" userId="5a2678d12002f05b" providerId="LiveId" clId="{BAF9336C-C670-4CFA-A3CB-38CBE69C9111}" dt="2022-05-12T15:05:18.953" v="7472" actId="478"/>
          <ac:inkMkLst>
            <pc:docMk/>
            <pc:sldMk cId="3101662803" sldId="278"/>
            <ac:inkMk id="181" creationId="{609551CF-3069-0BE0-8E57-86FAC3AFDB55}"/>
          </ac:inkMkLst>
        </pc:inkChg>
        <pc:inkChg chg="add del mod">
          <ac:chgData name="Tirthankar Mittra" userId="5a2678d12002f05b" providerId="LiveId" clId="{BAF9336C-C670-4CFA-A3CB-38CBE69C9111}" dt="2022-05-12T15:05:18.953" v="7472" actId="478"/>
          <ac:inkMkLst>
            <pc:docMk/>
            <pc:sldMk cId="3101662803" sldId="278"/>
            <ac:inkMk id="182" creationId="{5C60BA48-3AB3-5E20-225F-E644FF099637}"/>
          </ac:inkMkLst>
        </pc:inkChg>
        <pc:inkChg chg="add del mod">
          <ac:chgData name="Tirthankar Mittra" userId="5a2678d12002f05b" providerId="LiveId" clId="{BAF9336C-C670-4CFA-A3CB-38CBE69C9111}" dt="2022-05-12T15:05:18.953" v="7472" actId="478"/>
          <ac:inkMkLst>
            <pc:docMk/>
            <pc:sldMk cId="3101662803" sldId="278"/>
            <ac:inkMk id="183" creationId="{6C814C57-5EE8-C148-04F6-E39252B020D1}"/>
          </ac:inkMkLst>
        </pc:inkChg>
        <pc:inkChg chg="add del mod">
          <ac:chgData name="Tirthankar Mittra" userId="5a2678d12002f05b" providerId="LiveId" clId="{BAF9336C-C670-4CFA-A3CB-38CBE69C9111}" dt="2022-05-12T15:05:18.953" v="7472" actId="478"/>
          <ac:inkMkLst>
            <pc:docMk/>
            <pc:sldMk cId="3101662803" sldId="278"/>
            <ac:inkMk id="184" creationId="{30AE9BD9-A96B-FC3D-D35D-6922FA1E8858}"/>
          </ac:inkMkLst>
        </pc:inkChg>
        <pc:inkChg chg="add del mod">
          <ac:chgData name="Tirthankar Mittra" userId="5a2678d12002f05b" providerId="LiveId" clId="{BAF9336C-C670-4CFA-A3CB-38CBE69C9111}" dt="2022-05-12T15:05:18.953" v="7472" actId="478"/>
          <ac:inkMkLst>
            <pc:docMk/>
            <pc:sldMk cId="3101662803" sldId="278"/>
            <ac:inkMk id="185" creationId="{7940EB04-3C25-06A3-4282-CA150CFE0FBE}"/>
          </ac:inkMkLst>
        </pc:inkChg>
        <pc:inkChg chg="add del mod">
          <ac:chgData name="Tirthankar Mittra" userId="5a2678d12002f05b" providerId="LiveId" clId="{BAF9336C-C670-4CFA-A3CB-38CBE69C9111}" dt="2022-05-05T04:04:16.852" v="774"/>
          <ac:inkMkLst>
            <pc:docMk/>
            <pc:sldMk cId="3101662803" sldId="278"/>
            <ac:inkMk id="185" creationId="{7B534DCA-51FE-CE9E-703A-CB0B3695A4BB}"/>
          </ac:inkMkLst>
        </pc:inkChg>
        <pc:inkChg chg="add del mod">
          <ac:chgData name="Tirthankar Mittra" userId="5a2678d12002f05b" providerId="LiveId" clId="{BAF9336C-C670-4CFA-A3CB-38CBE69C9111}" dt="2022-05-12T15:05:18.953" v="7472" actId="478"/>
          <ac:inkMkLst>
            <pc:docMk/>
            <pc:sldMk cId="3101662803" sldId="278"/>
            <ac:inkMk id="186" creationId="{B4816250-2033-1DCA-22BB-069D7E3938DF}"/>
          </ac:inkMkLst>
        </pc:inkChg>
        <pc:inkChg chg="add del mod">
          <ac:chgData name="Tirthankar Mittra" userId="5a2678d12002f05b" providerId="LiveId" clId="{BAF9336C-C670-4CFA-A3CB-38CBE69C9111}" dt="2022-05-05T04:04:16.852" v="775"/>
          <ac:inkMkLst>
            <pc:docMk/>
            <pc:sldMk cId="3101662803" sldId="278"/>
            <ac:inkMk id="186" creationId="{E9D29364-2D2A-D0F9-86BB-A8914214D339}"/>
          </ac:inkMkLst>
        </pc:inkChg>
        <pc:inkChg chg="add del mod">
          <ac:chgData name="Tirthankar Mittra" userId="5a2678d12002f05b" providerId="LiveId" clId="{BAF9336C-C670-4CFA-A3CB-38CBE69C9111}" dt="2022-05-05T04:04:16.853" v="777"/>
          <ac:inkMkLst>
            <pc:docMk/>
            <pc:sldMk cId="3101662803" sldId="278"/>
            <ac:inkMk id="187" creationId="{0880B984-4C90-53F4-2F62-C4DF35062A06}"/>
          </ac:inkMkLst>
        </pc:inkChg>
        <pc:inkChg chg="add del mod">
          <ac:chgData name="Tirthankar Mittra" userId="5a2678d12002f05b" providerId="LiveId" clId="{BAF9336C-C670-4CFA-A3CB-38CBE69C9111}" dt="2022-05-12T15:05:18.953" v="7472" actId="478"/>
          <ac:inkMkLst>
            <pc:docMk/>
            <pc:sldMk cId="3101662803" sldId="278"/>
            <ac:inkMk id="187" creationId="{CF173438-2171-8363-2C25-E80D4A5F745D}"/>
          </ac:inkMkLst>
        </pc:inkChg>
        <pc:inkChg chg="add del mod">
          <ac:chgData name="Tirthankar Mittra" userId="5a2678d12002f05b" providerId="LiveId" clId="{BAF9336C-C670-4CFA-A3CB-38CBE69C9111}" dt="2022-05-12T15:05:18.953" v="7472" actId="478"/>
          <ac:inkMkLst>
            <pc:docMk/>
            <pc:sldMk cId="3101662803" sldId="278"/>
            <ac:inkMk id="188" creationId="{2DBC5B41-BA4C-AA34-7BBB-3A65B535C9FF}"/>
          </ac:inkMkLst>
        </pc:inkChg>
        <pc:inkChg chg="add del mod">
          <ac:chgData name="Tirthankar Mittra" userId="5a2678d12002f05b" providerId="LiveId" clId="{BAF9336C-C670-4CFA-A3CB-38CBE69C9111}" dt="2022-05-05T04:04:11.541" v="768"/>
          <ac:inkMkLst>
            <pc:docMk/>
            <pc:sldMk cId="3101662803" sldId="278"/>
            <ac:inkMk id="188" creationId="{BB70D1BF-B4EB-8D55-6407-62D93A828ACA}"/>
          </ac:inkMkLst>
        </pc:inkChg>
        <pc:inkChg chg="add del mod">
          <ac:chgData name="Tirthankar Mittra" userId="5a2678d12002f05b" providerId="LiveId" clId="{BAF9336C-C670-4CFA-A3CB-38CBE69C9111}" dt="2022-05-05T04:04:16.850" v="771"/>
          <ac:inkMkLst>
            <pc:docMk/>
            <pc:sldMk cId="3101662803" sldId="278"/>
            <ac:inkMk id="189" creationId="{4CA17BFC-CB3A-9DF2-D5B5-3EA9240D8E32}"/>
          </ac:inkMkLst>
        </pc:inkChg>
        <pc:inkChg chg="add del mod">
          <ac:chgData name="Tirthankar Mittra" userId="5a2678d12002f05b" providerId="LiveId" clId="{BAF9336C-C670-4CFA-A3CB-38CBE69C9111}" dt="2022-05-12T15:05:18.953" v="7472" actId="478"/>
          <ac:inkMkLst>
            <pc:docMk/>
            <pc:sldMk cId="3101662803" sldId="278"/>
            <ac:inkMk id="190" creationId="{1DC8B6A5-434B-0831-F007-27323408C333}"/>
          </ac:inkMkLst>
        </pc:inkChg>
        <pc:inkChg chg="add del mod">
          <ac:chgData name="Tirthankar Mittra" userId="5a2678d12002f05b" providerId="LiveId" clId="{BAF9336C-C670-4CFA-A3CB-38CBE69C9111}" dt="2022-05-05T04:04:16.842" v="770"/>
          <ac:inkMkLst>
            <pc:docMk/>
            <pc:sldMk cId="3101662803" sldId="278"/>
            <ac:inkMk id="191" creationId="{34952D7C-9317-1E2F-13D7-1FB536A21DEC}"/>
          </ac:inkMkLst>
        </pc:inkChg>
        <pc:inkChg chg="add del mod">
          <ac:chgData name="Tirthankar Mittra" userId="5a2678d12002f05b" providerId="LiveId" clId="{BAF9336C-C670-4CFA-A3CB-38CBE69C9111}" dt="2022-05-12T15:05:18.953" v="7472" actId="478"/>
          <ac:inkMkLst>
            <pc:docMk/>
            <pc:sldMk cId="3101662803" sldId="278"/>
            <ac:inkMk id="191" creationId="{6390B858-372F-27A3-3543-37518A1F5CAD}"/>
          </ac:inkMkLst>
        </pc:inkChg>
        <pc:inkChg chg="add del mod">
          <ac:chgData name="Tirthankar Mittra" userId="5a2678d12002f05b" providerId="LiveId" clId="{BAF9336C-C670-4CFA-A3CB-38CBE69C9111}" dt="2022-05-12T15:05:18.953" v="7472" actId="478"/>
          <ac:inkMkLst>
            <pc:docMk/>
            <pc:sldMk cId="3101662803" sldId="278"/>
            <ac:inkMk id="192" creationId="{135793DA-4F1B-FB91-0520-FCA51006D3E6}"/>
          </ac:inkMkLst>
        </pc:inkChg>
        <pc:inkChg chg="add del mod">
          <ac:chgData name="Tirthankar Mittra" userId="5a2678d12002f05b" providerId="LiveId" clId="{BAF9336C-C670-4CFA-A3CB-38CBE69C9111}" dt="2022-05-05T04:04:16.842" v="769"/>
          <ac:inkMkLst>
            <pc:docMk/>
            <pc:sldMk cId="3101662803" sldId="278"/>
            <ac:inkMk id="192" creationId="{141D5BCB-046D-C5CD-DF86-27A8BAC027D8}"/>
          </ac:inkMkLst>
        </pc:inkChg>
        <pc:inkChg chg="add del mod">
          <ac:chgData name="Tirthankar Mittra" userId="5a2678d12002f05b" providerId="LiveId" clId="{BAF9336C-C670-4CFA-A3CB-38CBE69C9111}" dt="2022-05-05T04:04:16.854" v="780"/>
          <ac:inkMkLst>
            <pc:docMk/>
            <pc:sldMk cId="3101662803" sldId="278"/>
            <ac:inkMk id="193" creationId="{9E67D6AC-D920-1C8A-397B-5F7066E540C0}"/>
          </ac:inkMkLst>
        </pc:inkChg>
        <pc:inkChg chg="add del mod">
          <ac:chgData name="Tirthankar Mittra" userId="5a2678d12002f05b" providerId="LiveId" clId="{BAF9336C-C670-4CFA-A3CB-38CBE69C9111}" dt="2022-05-12T15:05:18.953" v="7472" actId="478"/>
          <ac:inkMkLst>
            <pc:docMk/>
            <pc:sldMk cId="3101662803" sldId="278"/>
            <ac:inkMk id="193" creationId="{FED66673-32AC-68C4-BC27-6C66FB36F840}"/>
          </ac:inkMkLst>
        </pc:inkChg>
        <pc:inkChg chg="add del mod">
          <ac:chgData name="Tirthankar Mittra" userId="5a2678d12002f05b" providerId="LiveId" clId="{BAF9336C-C670-4CFA-A3CB-38CBE69C9111}" dt="2022-05-05T04:04:16.851" v="773"/>
          <ac:inkMkLst>
            <pc:docMk/>
            <pc:sldMk cId="3101662803" sldId="278"/>
            <ac:inkMk id="194" creationId="{D34A6352-3FD1-2200-9446-E99B0BBA5743}"/>
          </ac:inkMkLst>
        </pc:inkChg>
        <pc:inkChg chg="add del mod">
          <ac:chgData name="Tirthankar Mittra" userId="5a2678d12002f05b" providerId="LiveId" clId="{BAF9336C-C670-4CFA-A3CB-38CBE69C9111}" dt="2022-05-12T15:05:18.953" v="7472" actId="478"/>
          <ac:inkMkLst>
            <pc:docMk/>
            <pc:sldMk cId="3101662803" sldId="278"/>
            <ac:inkMk id="195" creationId="{0258FB98-A64C-5530-7CA5-E89403CC6307}"/>
          </ac:inkMkLst>
        </pc:inkChg>
        <pc:inkChg chg="add del mod">
          <ac:chgData name="Tirthankar Mittra" userId="5a2678d12002f05b" providerId="LiveId" clId="{BAF9336C-C670-4CFA-A3CB-38CBE69C9111}" dt="2022-05-05T04:04:16.853" v="778"/>
          <ac:inkMkLst>
            <pc:docMk/>
            <pc:sldMk cId="3101662803" sldId="278"/>
            <ac:inkMk id="195" creationId="{32DC6E70-46D4-3710-A2C1-B3C6041CC4F1}"/>
          </ac:inkMkLst>
        </pc:inkChg>
        <pc:inkChg chg="add del mod">
          <ac:chgData name="Tirthankar Mittra" userId="5a2678d12002f05b" providerId="LiveId" clId="{BAF9336C-C670-4CFA-A3CB-38CBE69C9111}" dt="2022-05-05T04:04:16.854" v="779"/>
          <ac:inkMkLst>
            <pc:docMk/>
            <pc:sldMk cId="3101662803" sldId="278"/>
            <ac:inkMk id="196" creationId="{02D881B7-641F-3AB2-03BF-5AEBF8A294B7}"/>
          </ac:inkMkLst>
        </pc:inkChg>
        <pc:inkChg chg="add del mod">
          <ac:chgData name="Tirthankar Mittra" userId="5a2678d12002f05b" providerId="LiveId" clId="{BAF9336C-C670-4CFA-A3CB-38CBE69C9111}" dt="2022-05-12T15:05:18.953" v="7472" actId="478"/>
          <ac:inkMkLst>
            <pc:docMk/>
            <pc:sldMk cId="3101662803" sldId="278"/>
            <ac:inkMk id="196" creationId="{CA7FCB45-9819-5720-8A7E-B53FF158F908}"/>
          </ac:inkMkLst>
        </pc:inkChg>
        <pc:inkChg chg="add del mod">
          <ac:chgData name="Tirthankar Mittra" userId="5a2678d12002f05b" providerId="LiveId" clId="{BAF9336C-C670-4CFA-A3CB-38CBE69C9111}" dt="2022-05-12T15:05:18.953" v="7472" actId="478"/>
          <ac:inkMkLst>
            <pc:docMk/>
            <pc:sldMk cId="3101662803" sldId="278"/>
            <ac:inkMk id="197" creationId="{6831147E-D624-649B-5332-62ABB3188765}"/>
          </ac:inkMkLst>
        </pc:inkChg>
        <pc:inkChg chg="add del mod">
          <ac:chgData name="Tirthankar Mittra" userId="5a2678d12002f05b" providerId="LiveId" clId="{BAF9336C-C670-4CFA-A3CB-38CBE69C9111}" dt="2022-05-05T04:04:16.854" v="781"/>
          <ac:inkMkLst>
            <pc:docMk/>
            <pc:sldMk cId="3101662803" sldId="278"/>
            <ac:inkMk id="197" creationId="{C4634836-ADEF-03F1-C990-ECFB8707DDB4}"/>
          </ac:inkMkLst>
        </pc:inkChg>
        <pc:inkChg chg="add del mod">
          <ac:chgData name="Tirthankar Mittra" userId="5a2678d12002f05b" providerId="LiveId" clId="{BAF9336C-C670-4CFA-A3CB-38CBE69C9111}" dt="2022-05-05T04:04:16.851" v="772"/>
          <ac:inkMkLst>
            <pc:docMk/>
            <pc:sldMk cId="3101662803" sldId="278"/>
            <ac:inkMk id="198" creationId="{011958A8-7BB9-F171-24C2-00A1393C1AAE}"/>
          </ac:inkMkLst>
        </pc:inkChg>
        <pc:inkChg chg="add del mod">
          <ac:chgData name="Tirthankar Mittra" userId="5a2678d12002f05b" providerId="LiveId" clId="{BAF9336C-C670-4CFA-A3CB-38CBE69C9111}" dt="2022-05-12T15:05:18.953" v="7472" actId="478"/>
          <ac:inkMkLst>
            <pc:docMk/>
            <pc:sldMk cId="3101662803" sldId="278"/>
            <ac:inkMk id="198" creationId="{683D48DC-5579-1FDC-3504-8AEFE3B4E2D4}"/>
          </ac:inkMkLst>
        </pc:inkChg>
        <pc:inkChg chg="add del mod">
          <ac:chgData name="Tirthankar Mittra" userId="5a2678d12002f05b" providerId="LiveId" clId="{BAF9336C-C670-4CFA-A3CB-38CBE69C9111}" dt="2022-05-12T15:05:18.953" v="7472" actId="478"/>
          <ac:inkMkLst>
            <pc:docMk/>
            <pc:sldMk cId="3101662803" sldId="278"/>
            <ac:inkMk id="199" creationId="{2F335675-499E-DD19-B0C4-F5968ADCD397}"/>
          </ac:inkMkLst>
        </pc:inkChg>
        <pc:inkChg chg="add del mod">
          <ac:chgData name="Tirthankar Mittra" userId="5a2678d12002f05b" providerId="LiveId" clId="{BAF9336C-C670-4CFA-A3CB-38CBE69C9111}" dt="2022-05-05T04:04:16.855" v="783"/>
          <ac:inkMkLst>
            <pc:docMk/>
            <pc:sldMk cId="3101662803" sldId="278"/>
            <ac:inkMk id="199" creationId="{A6658A3B-390E-15FD-DFEE-E5860D7A49F9}"/>
          </ac:inkMkLst>
        </pc:inkChg>
        <pc:inkChg chg="add del mod">
          <ac:chgData name="Tirthankar Mittra" userId="5a2678d12002f05b" providerId="LiveId" clId="{BAF9336C-C670-4CFA-A3CB-38CBE69C9111}" dt="2022-05-05T04:04:16.852" v="776"/>
          <ac:inkMkLst>
            <pc:docMk/>
            <pc:sldMk cId="3101662803" sldId="278"/>
            <ac:inkMk id="200" creationId="{750A0114-1185-B7DC-D2D3-75C23DF67119}"/>
          </ac:inkMkLst>
        </pc:inkChg>
        <pc:inkChg chg="add del mod">
          <ac:chgData name="Tirthankar Mittra" userId="5a2678d12002f05b" providerId="LiveId" clId="{BAF9336C-C670-4CFA-A3CB-38CBE69C9111}" dt="2022-05-05T04:04:16.855" v="782"/>
          <ac:inkMkLst>
            <pc:docMk/>
            <pc:sldMk cId="3101662803" sldId="278"/>
            <ac:inkMk id="201" creationId="{7DB494C0-1654-8F45-1957-3A7ED05D6D02}"/>
          </ac:inkMkLst>
        </pc:inkChg>
        <pc:inkChg chg="add del mod">
          <ac:chgData name="Tirthankar Mittra" userId="5a2678d12002f05b" providerId="LiveId" clId="{BAF9336C-C670-4CFA-A3CB-38CBE69C9111}" dt="2022-05-12T15:05:18.953" v="7472" actId="478"/>
          <ac:inkMkLst>
            <pc:docMk/>
            <pc:sldMk cId="3101662803" sldId="278"/>
            <ac:inkMk id="201" creationId="{D476B862-5126-BF5D-AA18-63F37E74B824}"/>
          </ac:inkMkLst>
        </pc:inkChg>
        <pc:inkChg chg="add del mod">
          <ac:chgData name="Tirthankar Mittra" userId="5a2678d12002f05b" providerId="LiveId" clId="{BAF9336C-C670-4CFA-A3CB-38CBE69C9111}" dt="2022-05-12T15:05:18.953" v="7472" actId="478"/>
          <ac:inkMkLst>
            <pc:docMk/>
            <pc:sldMk cId="3101662803" sldId="278"/>
            <ac:inkMk id="202" creationId="{997AD30B-36C3-45C8-A2D8-E98609EA9AE9}"/>
          </ac:inkMkLst>
        </pc:inkChg>
        <pc:inkChg chg="add del mod">
          <ac:chgData name="Tirthankar Mittra" userId="5a2678d12002f05b" providerId="LiveId" clId="{BAF9336C-C670-4CFA-A3CB-38CBE69C9111}" dt="2022-05-12T15:05:18.953" v="7472" actId="478"/>
          <ac:inkMkLst>
            <pc:docMk/>
            <pc:sldMk cId="3101662803" sldId="278"/>
            <ac:inkMk id="203" creationId="{BA2C06D6-9E61-47FA-85F6-0AC9BF0E29AB}"/>
          </ac:inkMkLst>
        </pc:inkChg>
        <pc:inkChg chg="add del mod">
          <ac:chgData name="Tirthankar Mittra" userId="5a2678d12002f05b" providerId="LiveId" clId="{BAF9336C-C670-4CFA-A3CB-38CBE69C9111}" dt="2022-05-12T15:05:18.953" v="7472" actId="478"/>
          <ac:inkMkLst>
            <pc:docMk/>
            <pc:sldMk cId="3101662803" sldId="278"/>
            <ac:inkMk id="204" creationId="{9E267438-60F9-BA3E-75C1-2B1727C69CD0}"/>
          </ac:inkMkLst>
        </pc:inkChg>
        <pc:inkChg chg="add del mod">
          <ac:chgData name="Tirthankar Mittra" userId="5a2678d12002f05b" providerId="LiveId" clId="{BAF9336C-C670-4CFA-A3CB-38CBE69C9111}" dt="2022-05-12T15:05:18.953" v="7472" actId="478"/>
          <ac:inkMkLst>
            <pc:docMk/>
            <pc:sldMk cId="3101662803" sldId="278"/>
            <ac:inkMk id="205" creationId="{02A462D0-76AC-DAD4-A46A-CB759BA4FE56}"/>
          </ac:inkMkLst>
        </pc:inkChg>
        <pc:inkChg chg="add del mod">
          <ac:chgData name="Tirthankar Mittra" userId="5a2678d12002f05b" providerId="LiveId" clId="{BAF9336C-C670-4CFA-A3CB-38CBE69C9111}" dt="2022-05-12T15:05:18.953" v="7472" actId="478"/>
          <ac:inkMkLst>
            <pc:docMk/>
            <pc:sldMk cId="3101662803" sldId="278"/>
            <ac:inkMk id="206" creationId="{20D7E527-BDDA-91D7-4615-62EAC401F69B}"/>
          </ac:inkMkLst>
        </pc:inkChg>
        <pc:inkChg chg="add del mod">
          <ac:chgData name="Tirthankar Mittra" userId="5a2678d12002f05b" providerId="LiveId" clId="{BAF9336C-C670-4CFA-A3CB-38CBE69C9111}" dt="2022-05-12T15:05:18.953" v="7472" actId="478"/>
          <ac:inkMkLst>
            <pc:docMk/>
            <pc:sldMk cId="3101662803" sldId="278"/>
            <ac:inkMk id="207" creationId="{6DBED37C-E7C5-FE53-8B12-8F8A034E1C4F}"/>
          </ac:inkMkLst>
        </pc:inkChg>
        <pc:inkChg chg="add del mod">
          <ac:chgData name="Tirthankar Mittra" userId="5a2678d12002f05b" providerId="LiveId" clId="{BAF9336C-C670-4CFA-A3CB-38CBE69C9111}" dt="2022-05-12T15:05:18.953" v="7472" actId="478"/>
          <ac:inkMkLst>
            <pc:docMk/>
            <pc:sldMk cId="3101662803" sldId="278"/>
            <ac:inkMk id="208" creationId="{A87E5F54-D859-9523-4C88-6F002D0D6EF2}"/>
          </ac:inkMkLst>
        </pc:inkChg>
        <pc:inkChg chg="add del mod">
          <ac:chgData name="Tirthankar Mittra" userId="5a2678d12002f05b" providerId="LiveId" clId="{BAF9336C-C670-4CFA-A3CB-38CBE69C9111}" dt="2022-05-12T15:05:18.953" v="7472" actId="478"/>
          <ac:inkMkLst>
            <pc:docMk/>
            <pc:sldMk cId="3101662803" sldId="278"/>
            <ac:inkMk id="209" creationId="{9F4D8096-5408-45E8-FCAA-E242D80E3950}"/>
          </ac:inkMkLst>
        </pc:inkChg>
        <pc:inkChg chg="add del mod">
          <ac:chgData name="Tirthankar Mittra" userId="5a2678d12002f05b" providerId="LiveId" clId="{BAF9336C-C670-4CFA-A3CB-38CBE69C9111}" dt="2022-05-12T15:05:18.953" v="7472" actId="478"/>
          <ac:inkMkLst>
            <pc:docMk/>
            <pc:sldMk cId="3101662803" sldId="278"/>
            <ac:inkMk id="210" creationId="{CA0E5F4D-B164-6E12-0BE8-0FD3000FD53C}"/>
          </ac:inkMkLst>
        </pc:inkChg>
        <pc:inkChg chg="add del mod">
          <ac:chgData name="Tirthankar Mittra" userId="5a2678d12002f05b" providerId="LiveId" clId="{BAF9336C-C670-4CFA-A3CB-38CBE69C9111}" dt="2022-05-12T15:05:18.953" v="7472" actId="478"/>
          <ac:inkMkLst>
            <pc:docMk/>
            <pc:sldMk cId="3101662803" sldId="278"/>
            <ac:inkMk id="211" creationId="{5A80B4A1-23E8-2123-20C7-5A07F54BF5D4}"/>
          </ac:inkMkLst>
        </pc:inkChg>
        <pc:inkChg chg="add del mod">
          <ac:chgData name="Tirthankar Mittra" userId="5a2678d12002f05b" providerId="LiveId" clId="{BAF9336C-C670-4CFA-A3CB-38CBE69C9111}" dt="2022-05-12T15:05:18.953" v="7472" actId="478"/>
          <ac:inkMkLst>
            <pc:docMk/>
            <pc:sldMk cId="3101662803" sldId="278"/>
            <ac:inkMk id="212" creationId="{043CB5C4-70B0-3A0C-5E30-ADCCD22564E6}"/>
          </ac:inkMkLst>
        </pc:inkChg>
        <pc:inkChg chg="add del mod">
          <ac:chgData name="Tirthankar Mittra" userId="5a2678d12002f05b" providerId="LiveId" clId="{BAF9336C-C670-4CFA-A3CB-38CBE69C9111}" dt="2022-05-12T15:05:18.953" v="7472" actId="478"/>
          <ac:inkMkLst>
            <pc:docMk/>
            <pc:sldMk cId="3101662803" sldId="278"/>
            <ac:inkMk id="213" creationId="{FB6BE9C0-BB9D-27D5-1739-34E9E0ED11F3}"/>
          </ac:inkMkLst>
        </pc:inkChg>
        <pc:inkChg chg="add del mod">
          <ac:chgData name="Tirthankar Mittra" userId="5a2678d12002f05b" providerId="LiveId" clId="{BAF9336C-C670-4CFA-A3CB-38CBE69C9111}" dt="2022-05-12T15:05:18.953" v="7472" actId="478"/>
          <ac:inkMkLst>
            <pc:docMk/>
            <pc:sldMk cId="3101662803" sldId="278"/>
            <ac:inkMk id="214" creationId="{19650554-4392-FFFB-5000-9D5E0A52C5D2}"/>
          </ac:inkMkLst>
        </pc:inkChg>
        <pc:inkChg chg="add del mod">
          <ac:chgData name="Tirthankar Mittra" userId="5a2678d12002f05b" providerId="LiveId" clId="{BAF9336C-C670-4CFA-A3CB-38CBE69C9111}" dt="2022-05-12T15:05:18.953" v="7472" actId="478"/>
          <ac:inkMkLst>
            <pc:docMk/>
            <pc:sldMk cId="3101662803" sldId="278"/>
            <ac:inkMk id="215" creationId="{73B3F02A-8D95-034F-2924-273C70A49603}"/>
          </ac:inkMkLst>
        </pc:inkChg>
        <pc:inkChg chg="add del mod">
          <ac:chgData name="Tirthankar Mittra" userId="5a2678d12002f05b" providerId="LiveId" clId="{BAF9336C-C670-4CFA-A3CB-38CBE69C9111}" dt="2022-05-12T15:05:18.953" v="7472" actId="478"/>
          <ac:inkMkLst>
            <pc:docMk/>
            <pc:sldMk cId="3101662803" sldId="278"/>
            <ac:inkMk id="216" creationId="{2AEC8519-0E41-8CBA-3B24-4F31AA39D51B}"/>
          </ac:inkMkLst>
        </pc:inkChg>
        <pc:inkChg chg="add mod">
          <ac:chgData name="Tirthankar Mittra" userId="5a2678d12002f05b" providerId="LiveId" clId="{BAF9336C-C670-4CFA-A3CB-38CBE69C9111}" dt="2022-05-05T04:06:45.411" v="903"/>
          <ac:inkMkLst>
            <pc:docMk/>
            <pc:sldMk cId="3101662803" sldId="278"/>
            <ac:inkMk id="217" creationId="{14B89713-617F-B2EE-D705-95CB7987D9C2}"/>
          </ac:inkMkLst>
        </pc:inkChg>
        <pc:inkChg chg="add mod">
          <ac:chgData name="Tirthankar Mittra" userId="5a2678d12002f05b" providerId="LiveId" clId="{BAF9336C-C670-4CFA-A3CB-38CBE69C9111}" dt="2022-05-05T04:06:45.411" v="903"/>
          <ac:inkMkLst>
            <pc:docMk/>
            <pc:sldMk cId="3101662803" sldId="278"/>
            <ac:inkMk id="218" creationId="{8261AC59-E708-18F1-A494-173A8DB7AE4B}"/>
          </ac:inkMkLst>
        </pc:inkChg>
        <pc:inkChg chg="add mod">
          <ac:chgData name="Tirthankar Mittra" userId="5a2678d12002f05b" providerId="LiveId" clId="{BAF9336C-C670-4CFA-A3CB-38CBE69C9111}" dt="2022-05-05T04:06:45.411" v="903"/>
          <ac:inkMkLst>
            <pc:docMk/>
            <pc:sldMk cId="3101662803" sldId="278"/>
            <ac:inkMk id="219" creationId="{CF368119-241D-EFED-5895-43D3B3F5DEB4}"/>
          </ac:inkMkLst>
        </pc:inkChg>
        <pc:inkChg chg="add del mod">
          <ac:chgData name="Tirthankar Mittra" userId="5a2678d12002f05b" providerId="LiveId" clId="{BAF9336C-C670-4CFA-A3CB-38CBE69C9111}" dt="2022-05-12T15:05:18.953" v="7472" actId="478"/>
          <ac:inkMkLst>
            <pc:docMk/>
            <pc:sldMk cId="3101662803" sldId="278"/>
            <ac:inkMk id="220" creationId="{8D28E053-FF40-22D6-A73C-55F75B23152D}"/>
          </ac:inkMkLst>
        </pc:inkChg>
        <pc:inkChg chg="add del mod">
          <ac:chgData name="Tirthankar Mittra" userId="5a2678d12002f05b" providerId="LiveId" clId="{BAF9336C-C670-4CFA-A3CB-38CBE69C9111}" dt="2022-05-12T15:05:18.953" v="7472" actId="478"/>
          <ac:inkMkLst>
            <pc:docMk/>
            <pc:sldMk cId="3101662803" sldId="278"/>
            <ac:inkMk id="221" creationId="{9C70F0C0-EFB7-DF46-A20E-9814A23CE803}"/>
          </ac:inkMkLst>
        </pc:inkChg>
        <pc:inkChg chg="add del mod">
          <ac:chgData name="Tirthankar Mittra" userId="5a2678d12002f05b" providerId="LiveId" clId="{BAF9336C-C670-4CFA-A3CB-38CBE69C9111}" dt="2022-05-12T15:05:18.953" v="7472" actId="478"/>
          <ac:inkMkLst>
            <pc:docMk/>
            <pc:sldMk cId="3101662803" sldId="278"/>
            <ac:inkMk id="222" creationId="{3B76D5E8-EF35-93A5-F0C9-B596E91F99C4}"/>
          </ac:inkMkLst>
        </pc:inkChg>
        <pc:inkChg chg="add del mod">
          <ac:chgData name="Tirthankar Mittra" userId="5a2678d12002f05b" providerId="LiveId" clId="{BAF9336C-C670-4CFA-A3CB-38CBE69C9111}" dt="2022-05-12T15:05:18.953" v="7472" actId="478"/>
          <ac:inkMkLst>
            <pc:docMk/>
            <pc:sldMk cId="3101662803" sldId="278"/>
            <ac:inkMk id="223" creationId="{72479234-634D-9230-6F63-B3BC2FBC9493}"/>
          </ac:inkMkLst>
        </pc:inkChg>
        <pc:inkChg chg="add del mod">
          <ac:chgData name="Tirthankar Mittra" userId="5a2678d12002f05b" providerId="LiveId" clId="{BAF9336C-C670-4CFA-A3CB-38CBE69C9111}" dt="2022-05-12T15:05:18.953" v="7472" actId="478"/>
          <ac:inkMkLst>
            <pc:docMk/>
            <pc:sldMk cId="3101662803" sldId="278"/>
            <ac:inkMk id="224" creationId="{C69E9B94-3896-CE17-C296-2884862D75D8}"/>
          </ac:inkMkLst>
        </pc:inkChg>
        <pc:inkChg chg="add del mod">
          <ac:chgData name="Tirthankar Mittra" userId="5a2678d12002f05b" providerId="LiveId" clId="{BAF9336C-C670-4CFA-A3CB-38CBE69C9111}" dt="2022-05-12T15:05:18.953" v="7472" actId="478"/>
          <ac:inkMkLst>
            <pc:docMk/>
            <pc:sldMk cId="3101662803" sldId="278"/>
            <ac:inkMk id="225" creationId="{5ACAAC8B-4A9B-56B0-43E9-C3CD4CC69E7C}"/>
          </ac:inkMkLst>
        </pc:inkChg>
        <pc:inkChg chg="add del mod topLvl">
          <ac:chgData name="Tirthankar Mittra" userId="5a2678d12002f05b" providerId="LiveId" clId="{BAF9336C-C670-4CFA-A3CB-38CBE69C9111}" dt="2022-05-12T15:05:18.953" v="7472" actId="478"/>
          <ac:inkMkLst>
            <pc:docMk/>
            <pc:sldMk cId="3101662803" sldId="278"/>
            <ac:inkMk id="226" creationId="{B2A2453B-A509-1A7C-3A46-6C0C8CFA452E}"/>
          </ac:inkMkLst>
        </pc:inkChg>
        <pc:inkChg chg="add del mod">
          <ac:chgData name="Tirthankar Mittra" userId="5a2678d12002f05b" providerId="LiveId" clId="{BAF9336C-C670-4CFA-A3CB-38CBE69C9111}" dt="2022-05-12T15:05:18.953" v="7472" actId="478"/>
          <ac:inkMkLst>
            <pc:docMk/>
            <pc:sldMk cId="3101662803" sldId="278"/>
            <ac:inkMk id="227" creationId="{7E3F2A3D-46F6-7E93-365B-CDC36574B782}"/>
          </ac:inkMkLst>
        </pc:inkChg>
        <pc:inkChg chg="add del mod">
          <ac:chgData name="Tirthankar Mittra" userId="5a2678d12002f05b" providerId="LiveId" clId="{BAF9336C-C670-4CFA-A3CB-38CBE69C9111}" dt="2022-05-12T15:05:18.953" v="7472" actId="478"/>
          <ac:inkMkLst>
            <pc:docMk/>
            <pc:sldMk cId="3101662803" sldId="278"/>
            <ac:inkMk id="228" creationId="{F65DCB2F-E583-24F2-D259-65C541C0452C}"/>
          </ac:inkMkLst>
        </pc:inkChg>
        <pc:inkChg chg="add del mod">
          <ac:chgData name="Tirthankar Mittra" userId="5a2678d12002f05b" providerId="LiveId" clId="{BAF9336C-C670-4CFA-A3CB-38CBE69C9111}" dt="2022-05-12T15:05:18.953" v="7472" actId="478"/>
          <ac:inkMkLst>
            <pc:docMk/>
            <pc:sldMk cId="3101662803" sldId="278"/>
            <ac:inkMk id="229" creationId="{96CC0C34-819E-B167-D03F-5C6B15B9C65B}"/>
          </ac:inkMkLst>
        </pc:inkChg>
        <pc:inkChg chg="add del mod">
          <ac:chgData name="Tirthankar Mittra" userId="5a2678d12002f05b" providerId="LiveId" clId="{BAF9336C-C670-4CFA-A3CB-38CBE69C9111}" dt="2022-05-12T15:05:18.953" v="7472" actId="478"/>
          <ac:inkMkLst>
            <pc:docMk/>
            <pc:sldMk cId="3101662803" sldId="278"/>
            <ac:inkMk id="231" creationId="{6954E066-1262-F763-4E72-4626CE711BEC}"/>
          </ac:inkMkLst>
        </pc:inkChg>
        <pc:inkChg chg="add del mod">
          <ac:chgData name="Tirthankar Mittra" userId="5a2678d12002f05b" providerId="LiveId" clId="{BAF9336C-C670-4CFA-A3CB-38CBE69C9111}" dt="2022-05-12T15:05:18.953" v="7472" actId="478"/>
          <ac:inkMkLst>
            <pc:docMk/>
            <pc:sldMk cId="3101662803" sldId="278"/>
            <ac:inkMk id="232" creationId="{0D2FEBB3-C2E9-8DA5-74C5-2F11B842A198}"/>
          </ac:inkMkLst>
        </pc:inkChg>
        <pc:inkChg chg="add del mod">
          <ac:chgData name="Tirthankar Mittra" userId="5a2678d12002f05b" providerId="LiveId" clId="{BAF9336C-C670-4CFA-A3CB-38CBE69C9111}" dt="2022-05-12T15:05:18.953" v="7472" actId="478"/>
          <ac:inkMkLst>
            <pc:docMk/>
            <pc:sldMk cId="3101662803" sldId="278"/>
            <ac:inkMk id="233" creationId="{58968630-8A0C-5218-274C-C0C045CD85B7}"/>
          </ac:inkMkLst>
        </pc:inkChg>
        <pc:inkChg chg="add del mod topLvl">
          <ac:chgData name="Tirthankar Mittra" userId="5a2678d12002f05b" providerId="LiveId" clId="{BAF9336C-C670-4CFA-A3CB-38CBE69C9111}" dt="2022-05-12T15:05:18.953" v="7472" actId="478"/>
          <ac:inkMkLst>
            <pc:docMk/>
            <pc:sldMk cId="3101662803" sldId="278"/>
            <ac:inkMk id="234" creationId="{F191C1A1-411F-FF57-8B46-CD973376508F}"/>
          </ac:inkMkLst>
        </pc:inkChg>
        <pc:inkChg chg="add del mod">
          <ac:chgData name="Tirthankar Mittra" userId="5a2678d12002f05b" providerId="LiveId" clId="{BAF9336C-C670-4CFA-A3CB-38CBE69C9111}" dt="2022-05-12T15:05:18.953" v="7472" actId="478"/>
          <ac:inkMkLst>
            <pc:docMk/>
            <pc:sldMk cId="3101662803" sldId="278"/>
            <ac:inkMk id="235" creationId="{8023ED08-437D-45F2-9516-E9AFD2F5437B}"/>
          </ac:inkMkLst>
        </pc:inkChg>
        <pc:inkChg chg="add del mod">
          <ac:chgData name="Tirthankar Mittra" userId="5a2678d12002f05b" providerId="LiveId" clId="{BAF9336C-C670-4CFA-A3CB-38CBE69C9111}" dt="2022-05-12T15:05:18.953" v="7472" actId="478"/>
          <ac:inkMkLst>
            <pc:docMk/>
            <pc:sldMk cId="3101662803" sldId="278"/>
            <ac:inkMk id="236" creationId="{85551BA8-3EF1-6A06-CDDB-7404A8DFD415}"/>
          </ac:inkMkLst>
        </pc:inkChg>
        <pc:inkChg chg="add del mod">
          <ac:chgData name="Tirthankar Mittra" userId="5a2678d12002f05b" providerId="LiveId" clId="{BAF9336C-C670-4CFA-A3CB-38CBE69C9111}" dt="2022-05-12T15:05:18.953" v="7472" actId="478"/>
          <ac:inkMkLst>
            <pc:docMk/>
            <pc:sldMk cId="3101662803" sldId="278"/>
            <ac:inkMk id="237" creationId="{99A3E75E-5B2B-1FA5-8F4D-35CEC9299778}"/>
          </ac:inkMkLst>
        </pc:inkChg>
        <pc:inkChg chg="add del mod">
          <ac:chgData name="Tirthankar Mittra" userId="5a2678d12002f05b" providerId="LiveId" clId="{BAF9336C-C670-4CFA-A3CB-38CBE69C9111}" dt="2022-05-12T15:05:18.953" v="7472" actId="478"/>
          <ac:inkMkLst>
            <pc:docMk/>
            <pc:sldMk cId="3101662803" sldId="278"/>
            <ac:inkMk id="238" creationId="{7A98F347-EB8B-48BB-7084-3E952426F7AD}"/>
          </ac:inkMkLst>
        </pc:inkChg>
        <pc:inkChg chg="add del mod">
          <ac:chgData name="Tirthankar Mittra" userId="5a2678d12002f05b" providerId="LiveId" clId="{BAF9336C-C670-4CFA-A3CB-38CBE69C9111}" dt="2022-05-12T15:05:18.953" v="7472" actId="478"/>
          <ac:inkMkLst>
            <pc:docMk/>
            <pc:sldMk cId="3101662803" sldId="278"/>
            <ac:inkMk id="240" creationId="{CB89A1B5-EB2C-1049-19DA-5BAAA6EFBB6D}"/>
          </ac:inkMkLst>
        </pc:inkChg>
        <pc:inkChg chg="add del mod">
          <ac:chgData name="Tirthankar Mittra" userId="5a2678d12002f05b" providerId="LiveId" clId="{BAF9336C-C670-4CFA-A3CB-38CBE69C9111}" dt="2022-05-12T15:05:18.953" v="7472" actId="478"/>
          <ac:inkMkLst>
            <pc:docMk/>
            <pc:sldMk cId="3101662803" sldId="278"/>
            <ac:inkMk id="241" creationId="{5C3B2469-B3E9-5600-ABE7-35B6D8050443}"/>
          </ac:inkMkLst>
        </pc:inkChg>
        <pc:inkChg chg="add del mod">
          <ac:chgData name="Tirthankar Mittra" userId="5a2678d12002f05b" providerId="LiveId" clId="{BAF9336C-C670-4CFA-A3CB-38CBE69C9111}" dt="2022-05-12T15:05:18.953" v="7472" actId="478"/>
          <ac:inkMkLst>
            <pc:docMk/>
            <pc:sldMk cId="3101662803" sldId="278"/>
            <ac:inkMk id="242" creationId="{0C9BC325-A7F2-746B-8AC7-2F08077A71AD}"/>
          </ac:inkMkLst>
        </pc:inkChg>
        <pc:inkChg chg="add del mod">
          <ac:chgData name="Tirthankar Mittra" userId="5a2678d12002f05b" providerId="LiveId" clId="{BAF9336C-C670-4CFA-A3CB-38CBE69C9111}" dt="2022-05-12T15:05:18.953" v="7472" actId="478"/>
          <ac:inkMkLst>
            <pc:docMk/>
            <pc:sldMk cId="3101662803" sldId="278"/>
            <ac:inkMk id="243" creationId="{86C499E7-EBF0-50E2-947A-270D8E963C8D}"/>
          </ac:inkMkLst>
        </pc:inkChg>
        <pc:inkChg chg="add del mod">
          <ac:chgData name="Tirthankar Mittra" userId="5a2678d12002f05b" providerId="LiveId" clId="{BAF9336C-C670-4CFA-A3CB-38CBE69C9111}" dt="2022-05-12T15:05:18.953" v="7472" actId="478"/>
          <ac:inkMkLst>
            <pc:docMk/>
            <pc:sldMk cId="3101662803" sldId="278"/>
            <ac:inkMk id="244" creationId="{2A85EE7B-7BC1-B348-59A2-B6887DA71F59}"/>
          </ac:inkMkLst>
        </pc:inkChg>
        <pc:inkChg chg="add del mod">
          <ac:chgData name="Tirthankar Mittra" userId="5a2678d12002f05b" providerId="LiveId" clId="{BAF9336C-C670-4CFA-A3CB-38CBE69C9111}" dt="2022-05-05T04:05:08.549" v="830" actId="9405"/>
          <ac:inkMkLst>
            <pc:docMk/>
            <pc:sldMk cId="3101662803" sldId="278"/>
            <ac:inkMk id="244" creationId="{CD39A4C7-6529-4670-A40D-45849CEC1DEB}"/>
          </ac:inkMkLst>
        </pc:inkChg>
        <pc:inkChg chg="add del mod">
          <ac:chgData name="Tirthankar Mittra" userId="5a2678d12002f05b" providerId="LiveId" clId="{BAF9336C-C670-4CFA-A3CB-38CBE69C9111}" dt="2022-05-12T15:05:18.953" v="7472" actId="478"/>
          <ac:inkMkLst>
            <pc:docMk/>
            <pc:sldMk cId="3101662803" sldId="278"/>
            <ac:inkMk id="245" creationId="{378FF97E-094B-4FAC-398F-76D5AC5DDC18}"/>
          </ac:inkMkLst>
        </pc:inkChg>
        <pc:inkChg chg="add del mod">
          <ac:chgData name="Tirthankar Mittra" userId="5a2678d12002f05b" providerId="LiveId" clId="{BAF9336C-C670-4CFA-A3CB-38CBE69C9111}" dt="2022-05-05T04:05:07.849" v="829" actId="9405"/>
          <ac:inkMkLst>
            <pc:docMk/>
            <pc:sldMk cId="3101662803" sldId="278"/>
            <ac:inkMk id="245" creationId="{4AE26DE5-8FB2-84AF-6A56-8B73240A1698}"/>
          </ac:inkMkLst>
        </pc:inkChg>
        <pc:inkChg chg="add del mod">
          <ac:chgData name="Tirthankar Mittra" userId="5a2678d12002f05b" providerId="LiveId" clId="{BAF9336C-C670-4CFA-A3CB-38CBE69C9111}" dt="2022-05-05T04:05:07.208" v="828" actId="9405"/>
          <ac:inkMkLst>
            <pc:docMk/>
            <pc:sldMk cId="3101662803" sldId="278"/>
            <ac:inkMk id="246" creationId="{C12E6167-75A9-722D-69EE-A4AACCAA05CA}"/>
          </ac:inkMkLst>
        </pc:inkChg>
        <pc:inkChg chg="add del mod">
          <ac:chgData name="Tirthankar Mittra" userId="5a2678d12002f05b" providerId="LiveId" clId="{BAF9336C-C670-4CFA-A3CB-38CBE69C9111}" dt="2022-05-12T15:05:18.953" v="7472" actId="478"/>
          <ac:inkMkLst>
            <pc:docMk/>
            <pc:sldMk cId="3101662803" sldId="278"/>
            <ac:inkMk id="246" creationId="{DCDBC73E-2F97-20D8-86A4-598F851C0D4A}"/>
          </ac:inkMkLst>
        </pc:inkChg>
        <pc:inkChg chg="add del mod">
          <ac:chgData name="Tirthankar Mittra" userId="5a2678d12002f05b" providerId="LiveId" clId="{BAF9336C-C670-4CFA-A3CB-38CBE69C9111}" dt="2022-05-05T04:05:06.856" v="827" actId="9405"/>
          <ac:inkMkLst>
            <pc:docMk/>
            <pc:sldMk cId="3101662803" sldId="278"/>
            <ac:inkMk id="247" creationId="{445E046F-D2DA-8E4C-C83E-B725499F1F98}"/>
          </ac:inkMkLst>
        </pc:inkChg>
        <pc:inkChg chg="add del mod">
          <ac:chgData name="Tirthankar Mittra" userId="5a2678d12002f05b" providerId="LiveId" clId="{BAF9336C-C670-4CFA-A3CB-38CBE69C9111}" dt="2022-05-12T15:05:18.953" v="7472" actId="478"/>
          <ac:inkMkLst>
            <pc:docMk/>
            <pc:sldMk cId="3101662803" sldId="278"/>
            <ac:inkMk id="247" creationId="{EBD9B07F-4345-398B-A68A-D50A8B8AC9CD}"/>
          </ac:inkMkLst>
        </pc:inkChg>
        <pc:inkChg chg="add del mod">
          <ac:chgData name="Tirthankar Mittra" userId="5a2678d12002f05b" providerId="LiveId" clId="{BAF9336C-C670-4CFA-A3CB-38CBE69C9111}" dt="2022-05-05T04:05:04.741" v="824"/>
          <ac:inkMkLst>
            <pc:docMk/>
            <pc:sldMk cId="3101662803" sldId="278"/>
            <ac:inkMk id="248" creationId="{1436B4A3-4F0E-CE60-21DF-743C6DC07892}"/>
          </ac:inkMkLst>
        </pc:inkChg>
        <pc:inkChg chg="add del mod">
          <ac:chgData name="Tirthankar Mittra" userId="5a2678d12002f05b" providerId="LiveId" clId="{BAF9336C-C670-4CFA-A3CB-38CBE69C9111}" dt="2022-05-12T15:05:18.953" v="7472" actId="478"/>
          <ac:inkMkLst>
            <pc:docMk/>
            <pc:sldMk cId="3101662803" sldId="278"/>
            <ac:inkMk id="249" creationId="{117A6520-0B93-8228-67F1-1325A6309F28}"/>
          </ac:inkMkLst>
        </pc:inkChg>
        <pc:inkChg chg="add del">
          <ac:chgData name="Tirthankar Mittra" userId="5a2678d12002f05b" providerId="LiveId" clId="{BAF9336C-C670-4CFA-A3CB-38CBE69C9111}" dt="2022-05-05T04:05:06.447" v="826" actId="9405"/>
          <ac:inkMkLst>
            <pc:docMk/>
            <pc:sldMk cId="3101662803" sldId="278"/>
            <ac:inkMk id="250" creationId="{8DFDC9F2-562F-C233-0EA1-7D997E86C730}"/>
          </ac:inkMkLst>
        </pc:inkChg>
        <pc:inkChg chg="add del mod">
          <ac:chgData name="Tirthankar Mittra" userId="5a2678d12002f05b" providerId="LiveId" clId="{BAF9336C-C670-4CFA-A3CB-38CBE69C9111}" dt="2022-05-12T15:05:18.953" v="7472" actId="478"/>
          <ac:inkMkLst>
            <pc:docMk/>
            <pc:sldMk cId="3101662803" sldId="278"/>
            <ac:inkMk id="250" creationId="{A1E9B44D-A241-B719-6ABA-97A3ABBD3652}"/>
          </ac:inkMkLst>
        </pc:inkChg>
        <pc:inkChg chg="add del mod">
          <ac:chgData name="Tirthankar Mittra" userId="5a2678d12002f05b" providerId="LiveId" clId="{BAF9336C-C670-4CFA-A3CB-38CBE69C9111}" dt="2022-05-12T15:05:18.953" v="7472" actId="478"/>
          <ac:inkMkLst>
            <pc:docMk/>
            <pc:sldMk cId="3101662803" sldId="278"/>
            <ac:inkMk id="251" creationId="{FEAF185D-1656-29FA-5FC7-9B3405082AF4}"/>
          </ac:inkMkLst>
        </pc:inkChg>
        <pc:inkChg chg="add del mod">
          <ac:chgData name="Tirthankar Mittra" userId="5a2678d12002f05b" providerId="LiveId" clId="{BAF9336C-C670-4CFA-A3CB-38CBE69C9111}" dt="2022-05-12T15:05:18.953" v="7472" actId="478"/>
          <ac:inkMkLst>
            <pc:docMk/>
            <pc:sldMk cId="3101662803" sldId="278"/>
            <ac:inkMk id="252" creationId="{29AEC294-642C-84C0-F34E-1F1A0EAF24CA}"/>
          </ac:inkMkLst>
        </pc:inkChg>
        <pc:inkChg chg="add del mod">
          <ac:chgData name="Tirthankar Mittra" userId="5a2678d12002f05b" providerId="LiveId" clId="{BAF9336C-C670-4CFA-A3CB-38CBE69C9111}" dt="2022-05-12T15:05:18.953" v="7472" actId="478"/>
          <ac:inkMkLst>
            <pc:docMk/>
            <pc:sldMk cId="3101662803" sldId="278"/>
            <ac:inkMk id="253" creationId="{6A83164D-923D-6ED1-1D98-CF6DC806A221}"/>
          </ac:inkMkLst>
        </pc:inkChg>
        <pc:inkChg chg="add del mod">
          <ac:chgData name="Tirthankar Mittra" userId="5a2678d12002f05b" providerId="LiveId" clId="{BAF9336C-C670-4CFA-A3CB-38CBE69C9111}" dt="2022-05-12T15:05:18.953" v="7472" actId="478"/>
          <ac:inkMkLst>
            <pc:docMk/>
            <pc:sldMk cId="3101662803" sldId="278"/>
            <ac:inkMk id="254" creationId="{3D2E7F70-5E35-267A-CBA9-D45FA11E3FF3}"/>
          </ac:inkMkLst>
        </pc:inkChg>
        <pc:inkChg chg="add del mod">
          <ac:chgData name="Tirthankar Mittra" userId="5a2678d12002f05b" providerId="LiveId" clId="{BAF9336C-C670-4CFA-A3CB-38CBE69C9111}" dt="2022-05-12T15:05:18.953" v="7472" actId="478"/>
          <ac:inkMkLst>
            <pc:docMk/>
            <pc:sldMk cId="3101662803" sldId="278"/>
            <ac:inkMk id="255" creationId="{7D5013FB-06AD-E0A1-AD2F-438A21D63288}"/>
          </ac:inkMkLst>
        </pc:inkChg>
        <pc:inkChg chg="add del mod">
          <ac:chgData name="Tirthankar Mittra" userId="5a2678d12002f05b" providerId="LiveId" clId="{BAF9336C-C670-4CFA-A3CB-38CBE69C9111}" dt="2022-05-12T15:05:18.953" v="7472" actId="478"/>
          <ac:inkMkLst>
            <pc:docMk/>
            <pc:sldMk cId="3101662803" sldId="278"/>
            <ac:inkMk id="256" creationId="{3910DA10-0B19-7F32-644E-62A643CB0187}"/>
          </ac:inkMkLst>
        </pc:inkChg>
        <pc:inkChg chg="add del mod">
          <ac:chgData name="Tirthankar Mittra" userId="5a2678d12002f05b" providerId="LiveId" clId="{BAF9336C-C670-4CFA-A3CB-38CBE69C9111}" dt="2022-05-12T15:05:18.953" v="7472" actId="478"/>
          <ac:inkMkLst>
            <pc:docMk/>
            <pc:sldMk cId="3101662803" sldId="278"/>
            <ac:inkMk id="257" creationId="{7A049790-4ED3-0BC7-D9E4-87807465A8C3}"/>
          </ac:inkMkLst>
        </pc:inkChg>
        <pc:inkChg chg="add del mod">
          <ac:chgData name="Tirthankar Mittra" userId="5a2678d12002f05b" providerId="LiveId" clId="{BAF9336C-C670-4CFA-A3CB-38CBE69C9111}" dt="2022-05-12T15:05:18.953" v="7472" actId="478"/>
          <ac:inkMkLst>
            <pc:docMk/>
            <pc:sldMk cId="3101662803" sldId="278"/>
            <ac:inkMk id="258" creationId="{95866121-1BC7-F398-4B52-F4726FC6C206}"/>
          </ac:inkMkLst>
        </pc:inkChg>
        <pc:inkChg chg="add del mod">
          <ac:chgData name="Tirthankar Mittra" userId="5a2678d12002f05b" providerId="LiveId" clId="{BAF9336C-C670-4CFA-A3CB-38CBE69C9111}" dt="2022-05-12T15:05:18.953" v="7472" actId="478"/>
          <ac:inkMkLst>
            <pc:docMk/>
            <pc:sldMk cId="3101662803" sldId="278"/>
            <ac:inkMk id="259" creationId="{5ED80CCE-CC17-159B-1E12-31813F884F54}"/>
          </ac:inkMkLst>
        </pc:inkChg>
        <pc:inkChg chg="add del mod">
          <ac:chgData name="Tirthankar Mittra" userId="5a2678d12002f05b" providerId="LiveId" clId="{BAF9336C-C670-4CFA-A3CB-38CBE69C9111}" dt="2022-05-12T15:05:18.953" v="7472" actId="478"/>
          <ac:inkMkLst>
            <pc:docMk/>
            <pc:sldMk cId="3101662803" sldId="278"/>
            <ac:inkMk id="260" creationId="{F38618D6-9790-1FA8-266D-E4B5356AFF5C}"/>
          </ac:inkMkLst>
        </pc:inkChg>
        <pc:inkChg chg="add del mod">
          <ac:chgData name="Tirthankar Mittra" userId="5a2678d12002f05b" providerId="LiveId" clId="{BAF9336C-C670-4CFA-A3CB-38CBE69C9111}" dt="2022-05-12T15:05:18.953" v="7472" actId="478"/>
          <ac:inkMkLst>
            <pc:docMk/>
            <pc:sldMk cId="3101662803" sldId="278"/>
            <ac:inkMk id="261" creationId="{31612B9D-B44B-886C-30B0-2775E634A5CC}"/>
          </ac:inkMkLst>
        </pc:inkChg>
        <pc:inkChg chg="add del mod">
          <ac:chgData name="Tirthankar Mittra" userId="5a2678d12002f05b" providerId="LiveId" clId="{BAF9336C-C670-4CFA-A3CB-38CBE69C9111}" dt="2022-05-12T15:05:18.953" v="7472" actId="478"/>
          <ac:inkMkLst>
            <pc:docMk/>
            <pc:sldMk cId="3101662803" sldId="278"/>
            <ac:inkMk id="262" creationId="{29775149-BF03-1B1C-60F6-0B2282FC4C63}"/>
          </ac:inkMkLst>
        </pc:inkChg>
        <pc:inkChg chg="add del mod">
          <ac:chgData name="Tirthankar Mittra" userId="5a2678d12002f05b" providerId="LiveId" clId="{BAF9336C-C670-4CFA-A3CB-38CBE69C9111}" dt="2022-05-12T15:05:18.953" v="7472" actId="478"/>
          <ac:inkMkLst>
            <pc:docMk/>
            <pc:sldMk cId="3101662803" sldId="278"/>
            <ac:inkMk id="263" creationId="{75DE402A-4DBB-3FCA-E98F-E517584D11EC}"/>
          </ac:inkMkLst>
        </pc:inkChg>
        <pc:inkChg chg="add del mod">
          <ac:chgData name="Tirthankar Mittra" userId="5a2678d12002f05b" providerId="LiveId" clId="{BAF9336C-C670-4CFA-A3CB-38CBE69C9111}" dt="2022-05-12T15:05:18.953" v="7472" actId="478"/>
          <ac:inkMkLst>
            <pc:docMk/>
            <pc:sldMk cId="3101662803" sldId="278"/>
            <ac:inkMk id="264" creationId="{3E63C7E2-9366-F81F-0510-BD07715CF31A}"/>
          </ac:inkMkLst>
        </pc:inkChg>
        <pc:inkChg chg="add del mod">
          <ac:chgData name="Tirthankar Mittra" userId="5a2678d12002f05b" providerId="LiveId" clId="{BAF9336C-C670-4CFA-A3CB-38CBE69C9111}" dt="2022-05-12T15:05:18.953" v="7472" actId="478"/>
          <ac:inkMkLst>
            <pc:docMk/>
            <pc:sldMk cId="3101662803" sldId="278"/>
            <ac:inkMk id="265" creationId="{189653CF-B3E6-4C0B-FCC2-C9CDDC880BFB}"/>
          </ac:inkMkLst>
        </pc:inkChg>
        <pc:inkChg chg="add del mod">
          <ac:chgData name="Tirthankar Mittra" userId="5a2678d12002f05b" providerId="LiveId" clId="{BAF9336C-C670-4CFA-A3CB-38CBE69C9111}" dt="2022-05-12T15:05:18.953" v="7472" actId="478"/>
          <ac:inkMkLst>
            <pc:docMk/>
            <pc:sldMk cId="3101662803" sldId="278"/>
            <ac:inkMk id="266" creationId="{6062D694-733E-F666-73F3-A128141FCCDA}"/>
          </ac:inkMkLst>
        </pc:inkChg>
        <pc:inkChg chg="add del mod">
          <ac:chgData name="Tirthankar Mittra" userId="5a2678d12002f05b" providerId="LiveId" clId="{BAF9336C-C670-4CFA-A3CB-38CBE69C9111}" dt="2022-05-12T15:05:18.953" v="7472" actId="478"/>
          <ac:inkMkLst>
            <pc:docMk/>
            <pc:sldMk cId="3101662803" sldId="278"/>
            <ac:inkMk id="267" creationId="{306ED019-DB1C-BEC2-42B0-D4E3FD5D4DFA}"/>
          </ac:inkMkLst>
        </pc:inkChg>
        <pc:inkChg chg="add del mod">
          <ac:chgData name="Tirthankar Mittra" userId="5a2678d12002f05b" providerId="LiveId" clId="{BAF9336C-C670-4CFA-A3CB-38CBE69C9111}" dt="2022-05-12T15:05:18.953" v="7472" actId="478"/>
          <ac:inkMkLst>
            <pc:docMk/>
            <pc:sldMk cId="3101662803" sldId="278"/>
            <ac:inkMk id="268" creationId="{42BAC641-702D-EED4-59AD-2CBA5BCB93B0}"/>
          </ac:inkMkLst>
        </pc:inkChg>
        <pc:inkChg chg="add del mod">
          <ac:chgData name="Tirthankar Mittra" userId="5a2678d12002f05b" providerId="LiveId" clId="{BAF9336C-C670-4CFA-A3CB-38CBE69C9111}" dt="2022-05-12T15:05:18.953" v="7472" actId="478"/>
          <ac:inkMkLst>
            <pc:docMk/>
            <pc:sldMk cId="3101662803" sldId="278"/>
            <ac:inkMk id="269" creationId="{2F5994AF-C7EA-2F9A-F171-94F2098C5C0B}"/>
          </ac:inkMkLst>
        </pc:inkChg>
        <pc:inkChg chg="add del mod">
          <ac:chgData name="Tirthankar Mittra" userId="5a2678d12002f05b" providerId="LiveId" clId="{BAF9336C-C670-4CFA-A3CB-38CBE69C9111}" dt="2022-05-12T15:05:18.953" v="7472" actId="478"/>
          <ac:inkMkLst>
            <pc:docMk/>
            <pc:sldMk cId="3101662803" sldId="278"/>
            <ac:inkMk id="270" creationId="{FA9B4E23-215E-B3D1-C28C-A27630D1835D}"/>
          </ac:inkMkLst>
        </pc:inkChg>
        <pc:inkChg chg="add del mod">
          <ac:chgData name="Tirthankar Mittra" userId="5a2678d12002f05b" providerId="LiveId" clId="{BAF9336C-C670-4CFA-A3CB-38CBE69C9111}" dt="2022-05-12T15:05:18.953" v="7472" actId="478"/>
          <ac:inkMkLst>
            <pc:docMk/>
            <pc:sldMk cId="3101662803" sldId="278"/>
            <ac:inkMk id="271" creationId="{3110DC19-5B5C-2939-4911-521CFD0BC5F9}"/>
          </ac:inkMkLst>
        </pc:inkChg>
        <pc:inkChg chg="add mod">
          <ac:chgData name="Tirthankar Mittra" userId="5a2678d12002f05b" providerId="LiveId" clId="{BAF9336C-C670-4CFA-A3CB-38CBE69C9111}" dt="2022-05-05T04:06:45.411" v="903"/>
          <ac:inkMkLst>
            <pc:docMk/>
            <pc:sldMk cId="3101662803" sldId="278"/>
            <ac:inkMk id="272" creationId="{BD0FE159-ABB1-C371-8A8E-3CB75D69C573}"/>
          </ac:inkMkLst>
        </pc:inkChg>
        <pc:inkChg chg="add del mod">
          <ac:chgData name="Tirthankar Mittra" userId="5a2678d12002f05b" providerId="LiveId" clId="{BAF9336C-C670-4CFA-A3CB-38CBE69C9111}" dt="2022-05-12T15:05:18.953" v="7472" actId="478"/>
          <ac:inkMkLst>
            <pc:docMk/>
            <pc:sldMk cId="3101662803" sldId="278"/>
            <ac:inkMk id="273" creationId="{24645995-8B91-FAE1-80D7-81E532B4AEEF}"/>
          </ac:inkMkLst>
        </pc:inkChg>
        <pc:inkChg chg="add del mod">
          <ac:chgData name="Tirthankar Mittra" userId="5a2678d12002f05b" providerId="LiveId" clId="{BAF9336C-C670-4CFA-A3CB-38CBE69C9111}" dt="2022-05-12T15:05:18.953" v="7472" actId="478"/>
          <ac:inkMkLst>
            <pc:docMk/>
            <pc:sldMk cId="3101662803" sldId="278"/>
            <ac:inkMk id="274" creationId="{703C470E-A1CD-1CA1-5013-96CF400D3498}"/>
          </ac:inkMkLst>
        </pc:inkChg>
        <pc:inkChg chg="add del mod">
          <ac:chgData name="Tirthankar Mittra" userId="5a2678d12002f05b" providerId="LiveId" clId="{BAF9336C-C670-4CFA-A3CB-38CBE69C9111}" dt="2022-05-12T15:05:18.953" v="7472" actId="478"/>
          <ac:inkMkLst>
            <pc:docMk/>
            <pc:sldMk cId="3101662803" sldId="278"/>
            <ac:inkMk id="275" creationId="{E99B8E08-2029-FD95-00B8-56D39BDB7213}"/>
          </ac:inkMkLst>
        </pc:inkChg>
        <pc:inkChg chg="add del mod">
          <ac:chgData name="Tirthankar Mittra" userId="5a2678d12002f05b" providerId="LiveId" clId="{BAF9336C-C670-4CFA-A3CB-38CBE69C9111}" dt="2022-05-12T15:05:18.953" v="7472" actId="478"/>
          <ac:inkMkLst>
            <pc:docMk/>
            <pc:sldMk cId="3101662803" sldId="278"/>
            <ac:inkMk id="276" creationId="{B91EA863-DFA8-F164-B450-EFF464774C49}"/>
          </ac:inkMkLst>
        </pc:inkChg>
        <pc:inkChg chg="add del mod">
          <ac:chgData name="Tirthankar Mittra" userId="5a2678d12002f05b" providerId="LiveId" clId="{BAF9336C-C670-4CFA-A3CB-38CBE69C9111}" dt="2022-05-12T15:05:18.953" v="7472" actId="478"/>
          <ac:inkMkLst>
            <pc:docMk/>
            <pc:sldMk cId="3101662803" sldId="278"/>
            <ac:inkMk id="277" creationId="{01400E91-3EC6-C300-F5A8-B02B75E67776}"/>
          </ac:inkMkLst>
        </pc:inkChg>
        <pc:inkChg chg="add del mod">
          <ac:chgData name="Tirthankar Mittra" userId="5a2678d12002f05b" providerId="LiveId" clId="{BAF9336C-C670-4CFA-A3CB-38CBE69C9111}" dt="2022-05-12T15:05:18.953" v="7472" actId="478"/>
          <ac:inkMkLst>
            <pc:docMk/>
            <pc:sldMk cId="3101662803" sldId="278"/>
            <ac:inkMk id="278" creationId="{03FD5C8A-4B1A-E54E-C3D4-B8732767FC51}"/>
          </ac:inkMkLst>
        </pc:inkChg>
        <pc:inkChg chg="add del mod">
          <ac:chgData name="Tirthankar Mittra" userId="5a2678d12002f05b" providerId="LiveId" clId="{BAF9336C-C670-4CFA-A3CB-38CBE69C9111}" dt="2022-05-12T15:05:18.953" v="7472" actId="478"/>
          <ac:inkMkLst>
            <pc:docMk/>
            <pc:sldMk cId="3101662803" sldId="278"/>
            <ac:inkMk id="279" creationId="{F20B2D7D-75D1-4120-D772-4FCDF2E3E72F}"/>
          </ac:inkMkLst>
        </pc:inkChg>
        <pc:inkChg chg="add del mod">
          <ac:chgData name="Tirthankar Mittra" userId="5a2678d12002f05b" providerId="LiveId" clId="{BAF9336C-C670-4CFA-A3CB-38CBE69C9111}" dt="2022-05-12T15:05:18.953" v="7472" actId="478"/>
          <ac:inkMkLst>
            <pc:docMk/>
            <pc:sldMk cId="3101662803" sldId="278"/>
            <ac:inkMk id="280" creationId="{D5829B3A-0C31-D04B-17F4-B3D97ED81D32}"/>
          </ac:inkMkLst>
        </pc:inkChg>
        <pc:inkChg chg="add del mod">
          <ac:chgData name="Tirthankar Mittra" userId="5a2678d12002f05b" providerId="LiveId" clId="{BAF9336C-C670-4CFA-A3CB-38CBE69C9111}" dt="2022-05-12T15:05:18.953" v="7472" actId="478"/>
          <ac:inkMkLst>
            <pc:docMk/>
            <pc:sldMk cId="3101662803" sldId="278"/>
            <ac:inkMk id="281" creationId="{9FA81CEB-4613-E2DC-A94E-798B1DA77CD3}"/>
          </ac:inkMkLst>
        </pc:inkChg>
        <pc:inkChg chg="add del mod">
          <ac:chgData name="Tirthankar Mittra" userId="5a2678d12002f05b" providerId="LiveId" clId="{BAF9336C-C670-4CFA-A3CB-38CBE69C9111}" dt="2022-05-12T15:05:18.953" v="7472" actId="478"/>
          <ac:inkMkLst>
            <pc:docMk/>
            <pc:sldMk cId="3101662803" sldId="278"/>
            <ac:inkMk id="282" creationId="{92C043A5-6F7F-1736-9BD2-F0804F60A200}"/>
          </ac:inkMkLst>
        </pc:inkChg>
        <pc:inkChg chg="add del mod">
          <ac:chgData name="Tirthankar Mittra" userId="5a2678d12002f05b" providerId="LiveId" clId="{BAF9336C-C670-4CFA-A3CB-38CBE69C9111}" dt="2022-05-12T15:05:18.953" v="7472" actId="478"/>
          <ac:inkMkLst>
            <pc:docMk/>
            <pc:sldMk cId="3101662803" sldId="278"/>
            <ac:inkMk id="283" creationId="{4E5BAFA7-1AB2-5A32-91B1-B3E38428DF4C}"/>
          </ac:inkMkLst>
        </pc:inkChg>
        <pc:inkChg chg="add del mod">
          <ac:chgData name="Tirthankar Mittra" userId="5a2678d12002f05b" providerId="LiveId" clId="{BAF9336C-C670-4CFA-A3CB-38CBE69C9111}" dt="2022-05-12T15:05:18.953" v="7472" actId="478"/>
          <ac:inkMkLst>
            <pc:docMk/>
            <pc:sldMk cId="3101662803" sldId="278"/>
            <ac:inkMk id="284" creationId="{7E951734-A95D-9A3E-B725-24F6328EB81E}"/>
          </ac:inkMkLst>
        </pc:inkChg>
        <pc:inkChg chg="add del mod">
          <ac:chgData name="Tirthankar Mittra" userId="5a2678d12002f05b" providerId="LiveId" clId="{BAF9336C-C670-4CFA-A3CB-38CBE69C9111}" dt="2022-05-12T15:05:18.953" v="7472" actId="478"/>
          <ac:inkMkLst>
            <pc:docMk/>
            <pc:sldMk cId="3101662803" sldId="278"/>
            <ac:inkMk id="285" creationId="{B489838E-C117-E3DE-02A4-159DB08F1255}"/>
          </ac:inkMkLst>
        </pc:inkChg>
        <pc:inkChg chg="add del mod">
          <ac:chgData name="Tirthankar Mittra" userId="5a2678d12002f05b" providerId="LiveId" clId="{BAF9336C-C670-4CFA-A3CB-38CBE69C9111}" dt="2022-05-12T15:05:18.953" v="7472" actId="478"/>
          <ac:inkMkLst>
            <pc:docMk/>
            <pc:sldMk cId="3101662803" sldId="278"/>
            <ac:inkMk id="286" creationId="{7FD6E24C-B0C4-2F8B-037A-CEB269F5E41D}"/>
          </ac:inkMkLst>
        </pc:inkChg>
        <pc:inkChg chg="add del mod">
          <ac:chgData name="Tirthankar Mittra" userId="5a2678d12002f05b" providerId="LiveId" clId="{BAF9336C-C670-4CFA-A3CB-38CBE69C9111}" dt="2022-05-12T15:05:18.953" v="7472" actId="478"/>
          <ac:inkMkLst>
            <pc:docMk/>
            <pc:sldMk cId="3101662803" sldId="278"/>
            <ac:inkMk id="287" creationId="{5AB247B3-94E6-63FC-78D5-62150028D258}"/>
          </ac:inkMkLst>
        </pc:inkChg>
        <pc:inkChg chg="add del mod">
          <ac:chgData name="Tirthankar Mittra" userId="5a2678d12002f05b" providerId="LiveId" clId="{BAF9336C-C670-4CFA-A3CB-38CBE69C9111}" dt="2022-05-12T15:05:18.953" v="7472" actId="478"/>
          <ac:inkMkLst>
            <pc:docMk/>
            <pc:sldMk cId="3101662803" sldId="278"/>
            <ac:inkMk id="288" creationId="{CD532F64-3776-4C00-9F4E-E87CE2C5B84D}"/>
          </ac:inkMkLst>
        </pc:inkChg>
        <pc:inkChg chg="add del mod">
          <ac:chgData name="Tirthankar Mittra" userId="5a2678d12002f05b" providerId="LiveId" clId="{BAF9336C-C670-4CFA-A3CB-38CBE69C9111}" dt="2022-05-12T15:05:18.953" v="7472" actId="478"/>
          <ac:inkMkLst>
            <pc:docMk/>
            <pc:sldMk cId="3101662803" sldId="278"/>
            <ac:inkMk id="289" creationId="{D02EFEB4-29C2-66AA-8E0F-5F66ABB934F9}"/>
          </ac:inkMkLst>
        </pc:inkChg>
        <pc:inkChg chg="add del mod">
          <ac:chgData name="Tirthankar Mittra" userId="5a2678d12002f05b" providerId="LiveId" clId="{BAF9336C-C670-4CFA-A3CB-38CBE69C9111}" dt="2022-05-12T15:05:18.953" v="7472" actId="478"/>
          <ac:inkMkLst>
            <pc:docMk/>
            <pc:sldMk cId="3101662803" sldId="278"/>
            <ac:inkMk id="290" creationId="{3576E2DC-1DE3-708B-8D11-785ED5ED5A0D}"/>
          </ac:inkMkLst>
        </pc:inkChg>
        <pc:inkChg chg="add del mod">
          <ac:chgData name="Tirthankar Mittra" userId="5a2678d12002f05b" providerId="LiveId" clId="{BAF9336C-C670-4CFA-A3CB-38CBE69C9111}" dt="2022-05-12T15:05:18.953" v="7472" actId="478"/>
          <ac:inkMkLst>
            <pc:docMk/>
            <pc:sldMk cId="3101662803" sldId="278"/>
            <ac:inkMk id="291" creationId="{4074CA3E-974C-2CE9-D70D-002A491D23CF}"/>
          </ac:inkMkLst>
        </pc:inkChg>
        <pc:inkChg chg="add del mod">
          <ac:chgData name="Tirthankar Mittra" userId="5a2678d12002f05b" providerId="LiveId" clId="{BAF9336C-C670-4CFA-A3CB-38CBE69C9111}" dt="2022-05-12T15:05:18.953" v="7472" actId="478"/>
          <ac:inkMkLst>
            <pc:docMk/>
            <pc:sldMk cId="3101662803" sldId="278"/>
            <ac:inkMk id="292" creationId="{FDF36A14-4ED7-9AFD-3FBE-D1C3F852BFCE}"/>
          </ac:inkMkLst>
        </pc:inkChg>
        <pc:inkChg chg="add del mod">
          <ac:chgData name="Tirthankar Mittra" userId="5a2678d12002f05b" providerId="LiveId" clId="{BAF9336C-C670-4CFA-A3CB-38CBE69C9111}" dt="2022-05-12T15:05:18.953" v="7472" actId="478"/>
          <ac:inkMkLst>
            <pc:docMk/>
            <pc:sldMk cId="3101662803" sldId="278"/>
            <ac:inkMk id="293" creationId="{EF8629E3-6CF5-E445-F3DD-B5CC55EB4E68}"/>
          </ac:inkMkLst>
        </pc:inkChg>
        <pc:inkChg chg="add del mod">
          <ac:chgData name="Tirthankar Mittra" userId="5a2678d12002f05b" providerId="LiveId" clId="{BAF9336C-C670-4CFA-A3CB-38CBE69C9111}" dt="2022-05-12T15:05:18.953" v="7472" actId="478"/>
          <ac:inkMkLst>
            <pc:docMk/>
            <pc:sldMk cId="3101662803" sldId="278"/>
            <ac:inkMk id="294" creationId="{6F431E5A-669B-4EC9-21AE-DD059ED8DEE9}"/>
          </ac:inkMkLst>
        </pc:inkChg>
        <pc:inkChg chg="add del mod">
          <ac:chgData name="Tirthankar Mittra" userId="5a2678d12002f05b" providerId="LiveId" clId="{BAF9336C-C670-4CFA-A3CB-38CBE69C9111}" dt="2022-05-12T15:05:18.953" v="7472" actId="478"/>
          <ac:inkMkLst>
            <pc:docMk/>
            <pc:sldMk cId="3101662803" sldId="278"/>
            <ac:inkMk id="295" creationId="{0B6CD4FE-85E0-8D41-9E00-7E61B86992A5}"/>
          </ac:inkMkLst>
        </pc:inkChg>
        <pc:inkChg chg="add mod">
          <ac:chgData name="Tirthankar Mittra" userId="5a2678d12002f05b" providerId="LiveId" clId="{BAF9336C-C670-4CFA-A3CB-38CBE69C9111}" dt="2022-05-05T04:06:45.411" v="903"/>
          <ac:inkMkLst>
            <pc:docMk/>
            <pc:sldMk cId="3101662803" sldId="278"/>
            <ac:inkMk id="296" creationId="{946E3D2F-843F-73D8-5FAF-59D921E0B33C}"/>
          </ac:inkMkLst>
        </pc:inkChg>
        <pc:inkChg chg="add del mod">
          <ac:chgData name="Tirthankar Mittra" userId="5a2678d12002f05b" providerId="LiveId" clId="{BAF9336C-C670-4CFA-A3CB-38CBE69C9111}" dt="2022-05-12T15:05:18.953" v="7472" actId="478"/>
          <ac:inkMkLst>
            <pc:docMk/>
            <pc:sldMk cId="3101662803" sldId="278"/>
            <ac:inkMk id="297" creationId="{9C0D1D32-8B55-58B2-F703-627A78FAEB1C}"/>
          </ac:inkMkLst>
        </pc:inkChg>
        <pc:inkChg chg="add mod">
          <ac:chgData name="Tirthankar Mittra" userId="5a2678d12002f05b" providerId="LiveId" clId="{BAF9336C-C670-4CFA-A3CB-38CBE69C9111}" dt="2022-05-05T04:06:45.411" v="903"/>
          <ac:inkMkLst>
            <pc:docMk/>
            <pc:sldMk cId="3101662803" sldId="278"/>
            <ac:inkMk id="299" creationId="{B0415FD4-C579-2709-929F-F96AFD894CF3}"/>
          </ac:inkMkLst>
        </pc:inkChg>
        <pc:inkChg chg="add del mod">
          <ac:chgData name="Tirthankar Mittra" userId="5a2678d12002f05b" providerId="LiveId" clId="{BAF9336C-C670-4CFA-A3CB-38CBE69C9111}" dt="2022-05-12T15:05:18.953" v="7472" actId="478"/>
          <ac:inkMkLst>
            <pc:docMk/>
            <pc:sldMk cId="3101662803" sldId="278"/>
            <ac:inkMk id="300" creationId="{34400DA7-08D8-5E16-92C2-2AEBF9BBE702}"/>
          </ac:inkMkLst>
        </pc:inkChg>
        <pc:inkChg chg="add del mod">
          <ac:chgData name="Tirthankar Mittra" userId="5a2678d12002f05b" providerId="LiveId" clId="{BAF9336C-C670-4CFA-A3CB-38CBE69C9111}" dt="2022-05-12T15:05:18.953" v="7472" actId="478"/>
          <ac:inkMkLst>
            <pc:docMk/>
            <pc:sldMk cId="3101662803" sldId="278"/>
            <ac:inkMk id="301" creationId="{2FD54C28-AEBF-CC56-2852-9AE074EEA97F}"/>
          </ac:inkMkLst>
        </pc:inkChg>
        <pc:inkChg chg="add del mod">
          <ac:chgData name="Tirthankar Mittra" userId="5a2678d12002f05b" providerId="LiveId" clId="{BAF9336C-C670-4CFA-A3CB-38CBE69C9111}" dt="2022-05-12T15:05:18.953" v="7472" actId="478"/>
          <ac:inkMkLst>
            <pc:docMk/>
            <pc:sldMk cId="3101662803" sldId="278"/>
            <ac:inkMk id="302" creationId="{7FB1DB85-0C67-5932-B370-E587DC94367D}"/>
          </ac:inkMkLst>
        </pc:inkChg>
        <pc:inkChg chg="add del mod">
          <ac:chgData name="Tirthankar Mittra" userId="5a2678d12002f05b" providerId="LiveId" clId="{BAF9336C-C670-4CFA-A3CB-38CBE69C9111}" dt="2022-05-12T15:05:18.953" v="7472" actId="478"/>
          <ac:inkMkLst>
            <pc:docMk/>
            <pc:sldMk cId="3101662803" sldId="278"/>
            <ac:inkMk id="303" creationId="{6E67F391-508F-3403-DF4A-BBA7C10D7191}"/>
          </ac:inkMkLst>
        </pc:inkChg>
        <pc:inkChg chg="add del mod">
          <ac:chgData name="Tirthankar Mittra" userId="5a2678d12002f05b" providerId="LiveId" clId="{BAF9336C-C670-4CFA-A3CB-38CBE69C9111}" dt="2022-05-12T15:05:18.953" v="7472" actId="478"/>
          <ac:inkMkLst>
            <pc:docMk/>
            <pc:sldMk cId="3101662803" sldId="278"/>
            <ac:inkMk id="304" creationId="{2263B1AB-DF32-D0DD-B9DD-B466D8D5A118}"/>
          </ac:inkMkLst>
        </pc:inkChg>
        <pc:inkChg chg="add del mod">
          <ac:chgData name="Tirthankar Mittra" userId="5a2678d12002f05b" providerId="LiveId" clId="{BAF9336C-C670-4CFA-A3CB-38CBE69C9111}" dt="2022-05-12T15:05:18.953" v="7472" actId="478"/>
          <ac:inkMkLst>
            <pc:docMk/>
            <pc:sldMk cId="3101662803" sldId="278"/>
            <ac:inkMk id="305" creationId="{BFA9E588-7E2D-8B9F-AEF1-8AF5A795573A}"/>
          </ac:inkMkLst>
        </pc:inkChg>
        <pc:inkChg chg="add del mod">
          <ac:chgData name="Tirthankar Mittra" userId="5a2678d12002f05b" providerId="LiveId" clId="{BAF9336C-C670-4CFA-A3CB-38CBE69C9111}" dt="2022-05-12T15:05:18.953" v="7472" actId="478"/>
          <ac:inkMkLst>
            <pc:docMk/>
            <pc:sldMk cId="3101662803" sldId="278"/>
            <ac:inkMk id="306" creationId="{203356F5-5B05-9D40-46AF-273BA9C3200B}"/>
          </ac:inkMkLst>
        </pc:inkChg>
        <pc:inkChg chg="add del mod">
          <ac:chgData name="Tirthankar Mittra" userId="5a2678d12002f05b" providerId="LiveId" clId="{BAF9336C-C670-4CFA-A3CB-38CBE69C9111}" dt="2022-05-12T15:05:18.953" v="7472" actId="478"/>
          <ac:inkMkLst>
            <pc:docMk/>
            <pc:sldMk cId="3101662803" sldId="278"/>
            <ac:inkMk id="307" creationId="{7AE77AFE-BB81-9E71-2828-44A53D2EF838}"/>
          </ac:inkMkLst>
        </pc:inkChg>
        <pc:inkChg chg="add del mod">
          <ac:chgData name="Tirthankar Mittra" userId="5a2678d12002f05b" providerId="LiveId" clId="{BAF9336C-C670-4CFA-A3CB-38CBE69C9111}" dt="2022-05-12T15:05:18.953" v="7472" actId="478"/>
          <ac:inkMkLst>
            <pc:docMk/>
            <pc:sldMk cId="3101662803" sldId="278"/>
            <ac:inkMk id="308" creationId="{0AB8EF57-ED7F-EB0F-559C-43178EC24A43}"/>
          </ac:inkMkLst>
        </pc:inkChg>
        <pc:inkChg chg="add del mod">
          <ac:chgData name="Tirthankar Mittra" userId="5a2678d12002f05b" providerId="LiveId" clId="{BAF9336C-C670-4CFA-A3CB-38CBE69C9111}" dt="2022-05-12T15:05:18.953" v="7472" actId="478"/>
          <ac:inkMkLst>
            <pc:docMk/>
            <pc:sldMk cId="3101662803" sldId="278"/>
            <ac:inkMk id="309" creationId="{A5CAF6B5-397B-DE2A-7B2B-CFBE19A8DB36}"/>
          </ac:inkMkLst>
        </pc:inkChg>
        <pc:inkChg chg="add del mod">
          <ac:chgData name="Tirthankar Mittra" userId="5a2678d12002f05b" providerId="LiveId" clId="{BAF9336C-C670-4CFA-A3CB-38CBE69C9111}" dt="2022-05-12T15:05:18.953" v="7472" actId="478"/>
          <ac:inkMkLst>
            <pc:docMk/>
            <pc:sldMk cId="3101662803" sldId="278"/>
            <ac:inkMk id="310" creationId="{252EDD33-D121-1AED-3996-F5B502F8886B}"/>
          </ac:inkMkLst>
        </pc:inkChg>
        <pc:inkChg chg="add del mod">
          <ac:chgData name="Tirthankar Mittra" userId="5a2678d12002f05b" providerId="LiveId" clId="{BAF9336C-C670-4CFA-A3CB-38CBE69C9111}" dt="2022-05-12T15:05:18.953" v="7472" actId="478"/>
          <ac:inkMkLst>
            <pc:docMk/>
            <pc:sldMk cId="3101662803" sldId="278"/>
            <ac:inkMk id="311" creationId="{154633E3-9AE6-FA9D-138A-1C20409A43F3}"/>
          </ac:inkMkLst>
        </pc:inkChg>
        <pc:inkChg chg="add del mod">
          <ac:chgData name="Tirthankar Mittra" userId="5a2678d12002f05b" providerId="LiveId" clId="{BAF9336C-C670-4CFA-A3CB-38CBE69C9111}" dt="2022-05-12T15:05:18.953" v="7472" actId="478"/>
          <ac:inkMkLst>
            <pc:docMk/>
            <pc:sldMk cId="3101662803" sldId="278"/>
            <ac:inkMk id="312" creationId="{0A8D83CC-B250-8B77-D1A6-028628ABAC82}"/>
          </ac:inkMkLst>
        </pc:inkChg>
        <pc:inkChg chg="add del mod">
          <ac:chgData name="Tirthankar Mittra" userId="5a2678d12002f05b" providerId="LiveId" clId="{BAF9336C-C670-4CFA-A3CB-38CBE69C9111}" dt="2022-05-12T15:05:18.953" v="7472" actId="478"/>
          <ac:inkMkLst>
            <pc:docMk/>
            <pc:sldMk cId="3101662803" sldId="278"/>
            <ac:inkMk id="313" creationId="{2D6D4170-5BFF-23D0-0938-F1CEA66D54E3}"/>
          </ac:inkMkLst>
        </pc:inkChg>
        <pc:inkChg chg="add del mod">
          <ac:chgData name="Tirthankar Mittra" userId="5a2678d12002f05b" providerId="LiveId" clId="{BAF9336C-C670-4CFA-A3CB-38CBE69C9111}" dt="2022-05-12T15:05:18.953" v="7472" actId="478"/>
          <ac:inkMkLst>
            <pc:docMk/>
            <pc:sldMk cId="3101662803" sldId="278"/>
            <ac:inkMk id="314" creationId="{0F698D3A-1760-B757-BB0A-AF0B4137BD55}"/>
          </ac:inkMkLst>
        </pc:inkChg>
        <pc:inkChg chg="add mod">
          <ac:chgData name="Tirthankar Mittra" userId="5a2678d12002f05b" providerId="LiveId" clId="{BAF9336C-C670-4CFA-A3CB-38CBE69C9111}" dt="2022-05-05T04:06:45.411" v="903"/>
          <ac:inkMkLst>
            <pc:docMk/>
            <pc:sldMk cId="3101662803" sldId="278"/>
            <ac:inkMk id="315" creationId="{F9E67C6E-4624-3AF0-8ACA-D6D8A95C46B0}"/>
          </ac:inkMkLst>
        </pc:inkChg>
        <pc:inkChg chg="add mod">
          <ac:chgData name="Tirthankar Mittra" userId="5a2678d12002f05b" providerId="LiveId" clId="{BAF9336C-C670-4CFA-A3CB-38CBE69C9111}" dt="2022-05-05T04:06:45.411" v="903"/>
          <ac:inkMkLst>
            <pc:docMk/>
            <pc:sldMk cId="3101662803" sldId="278"/>
            <ac:inkMk id="316" creationId="{3020E6E0-A6FA-14B2-1B4C-C0C2420387AF}"/>
          </ac:inkMkLst>
        </pc:inkChg>
        <pc:inkChg chg="add mod">
          <ac:chgData name="Tirthankar Mittra" userId="5a2678d12002f05b" providerId="LiveId" clId="{BAF9336C-C670-4CFA-A3CB-38CBE69C9111}" dt="2022-05-05T04:06:45.411" v="903"/>
          <ac:inkMkLst>
            <pc:docMk/>
            <pc:sldMk cId="3101662803" sldId="278"/>
            <ac:inkMk id="317" creationId="{ECE43028-9E32-6B60-3EF4-D3F09ACEA53A}"/>
          </ac:inkMkLst>
        </pc:inkChg>
        <pc:inkChg chg="add mod">
          <ac:chgData name="Tirthankar Mittra" userId="5a2678d12002f05b" providerId="LiveId" clId="{BAF9336C-C670-4CFA-A3CB-38CBE69C9111}" dt="2022-05-05T04:06:45.411" v="903"/>
          <ac:inkMkLst>
            <pc:docMk/>
            <pc:sldMk cId="3101662803" sldId="278"/>
            <ac:inkMk id="318" creationId="{D30F241C-033B-5A16-132E-88669094BDE7}"/>
          </ac:inkMkLst>
        </pc:inkChg>
        <pc:inkChg chg="add mod">
          <ac:chgData name="Tirthankar Mittra" userId="5a2678d12002f05b" providerId="LiveId" clId="{BAF9336C-C670-4CFA-A3CB-38CBE69C9111}" dt="2022-05-05T04:06:45.411" v="903"/>
          <ac:inkMkLst>
            <pc:docMk/>
            <pc:sldMk cId="3101662803" sldId="278"/>
            <ac:inkMk id="319" creationId="{3351D007-B574-A301-625A-3A6F5285A311}"/>
          </ac:inkMkLst>
        </pc:inkChg>
        <pc:inkChg chg="add del mod">
          <ac:chgData name="Tirthankar Mittra" userId="5a2678d12002f05b" providerId="LiveId" clId="{BAF9336C-C670-4CFA-A3CB-38CBE69C9111}" dt="2022-05-12T15:05:18.953" v="7472" actId="478"/>
          <ac:inkMkLst>
            <pc:docMk/>
            <pc:sldMk cId="3101662803" sldId="278"/>
            <ac:inkMk id="320" creationId="{F2532FF7-91EB-207A-2009-E1A422FF3636}"/>
          </ac:inkMkLst>
        </pc:inkChg>
        <pc:inkChg chg="add del mod">
          <ac:chgData name="Tirthankar Mittra" userId="5a2678d12002f05b" providerId="LiveId" clId="{BAF9336C-C670-4CFA-A3CB-38CBE69C9111}" dt="2022-05-12T15:05:18.953" v="7472" actId="478"/>
          <ac:inkMkLst>
            <pc:docMk/>
            <pc:sldMk cId="3101662803" sldId="278"/>
            <ac:inkMk id="321" creationId="{30E9A169-680D-7D53-B29F-065F92E0A48C}"/>
          </ac:inkMkLst>
        </pc:inkChg>
        <pc:inkChg chg="add del mod">
          <ac:chgData name="Tirthankar Mittra" userId="5a2678d12002f05b" providerId="LiveId" clId="{BAF9336C-C670-4CFA-A3CB-38CBE69C9111}" dt="2022-05-12T15:05:18.953" v="7472" actId="478"/>
          <ac:inkMkLst>
            <pc:docMk/>
            <pc:sldMk cId="3101662803" sldId="278"/>
            <ac:inkMk id="323" creationId="{1775BFE5-3609-F358-A540-1854B9ABE869}"/>
          </ac:inkMkLst>
        </pc:inkChg>
        <pc:inkChg chg="add del mod">
          <ac:chgData name="Tirthankar Mittra" userId="5a2678d12002f05b" providerId="LiveId" clId="{BAF9336C-C670-4CFA-A3CB-38CBE69C9111}" dt="2022-05-12T15:05:18.953" v="7472" actId="478"/>
          <ac:inkMkLst>
            <pc:docMk/>
            <pc:sldMk cId="3101662803" sldId="278"/>
            <ac:inkMk id="324" creationId="{00565242-3C6E-1495-E857-2A8B7793E3CB}"/>
          </ac:inkMkLst>
        </pc:inkChg>
        <pc:inkChg chg="add del mod">
          <ac:chgData name="Tirthankar Mittra" userId="5a2678d12002f05b" providerId="LiveId" clId="{BAF9336C-C670-4CFA-A3CB-38CBE69C9111}" dt="2022-05-12T15:05:18.953" v="7472" actId="478"/>
          <ac:inkMkLst>
            <pc:docMk/>
            <pc:sldMk cId="3101662803" sldId="278"/>
            <ac:inkMk id="325" creationId="{1DC6CE05-4C74-C9AB-1ECF-A456C7AF69D6}"/>
          </ac:inkMkLst>
        </pc:inkChg>
        <pc:inkChg chg="add del mod">
          <ac:chgData name="Tirthankar Mittra" userId="5a2678d12002f05b" providerId="LiveId" clId="{BAF9336C-C670-4CFA-A3CB-38CBE69C9111}" dt="2022-05-12T15:05:18.953" v="7472" actId="478"/>
          <ac:inkMkLst>
            <pc:docMk/>
            <pc:sldMk cId="3101662803" sldId="278"/>
            <ac:inkMk id="326" creationId="{DA510C85-3A84-BB77-670A-DB5147EA4E7E}"/>
          </ac:inkMkLst>
        </pc:inkChg>
        <pc:inkChg chg="add del mod">
          <ac:chgData name="Tirthankar Mittra" userId="5a2678d12002f05b" providerId="LiveId" clId="{BAF9336C-C670-4CFA-A3CB-38CBE69C9111}" dt="2022-05-12T15:05:18.953" v="7472" actId="478"/>
          <ac:inkMkLst>
            <pc:docMk/>
            <pc:sldMk cId="3101662803" sldId="278"/>
            <ac:inkMk id="327" creationId="{D14BD50B-EC5D-096B-0571-D57C46E63BC2}"/>
          </ac:inkMkLst>
        </pc:inkChg>
        <pc:inkChg chg="add del mod">
          <ac:chgData name="Tirthankar Mittra" userId="5a2678d12002f05b" providerId="LiveId" clId="{BAF9336C-C670-4CFA-A3CB-38CBE69C9111}" dt="2022-05-12T15:05:18.953" v="7472" actId="478"/>
          <ac:inkMkLst>
            <pc:docMk/>
            <pc:sldMk cId="3101662803" sldId="278"/>
            <ac:inkMk id="328" creationId="{FE63A4DB-87CE-AC38-CBD9-E24A3750A451}"/>
          </ac:inkMkLst>
        </pc:inkChg>
        <pc:inkChg chg="add del mod">
          <ac:chgData name="Tirthankar Mittra" userId="5a2678d12002f05b" providerId="LiveId" clId="{BAF9336C-C670-4CFA-A3CB-38CBE69C9111}" dt="2022-05-12T15:05:18.953" v="7472" actId="478"/>
          <ac:inkMkLst>
            <pc:docMk/>
            <pc:sldMk cId="3101662803" sldId="278"/>
            <ac:inkMk id="329" creationId="{07A0F6FE-B91C-8B8E-ADEA-7ACB1EED4D5F}"/>
          </ac:inkMkLst>
        </pc:inkChg>
        <pc:inkChg chg="add del mod">
          <ac:chgData name="Tirthankar Mittra" userId="5a2678d12002f05b" providerId="LiveId" clId="{BAF9336C-C670-4CFA-A3CB-38CBE69C9111}" dt="2022-05-12T15:05:18.953" v="7472" actId="478"/>
          <ac:inkMkLst>
            <pc:docMk/>
            <pc:sldMk cId="3101662803" sldId="278"/>
            <ac:inkMk id="331" creationId="{248C2B94-9719-346E-F611-61D29B3FEEE9}"/>
          </ac:inkMkLst>
        </pc:inkChg>
        <pc:inkChg chg="add del">
          <ac:chgData name="Tirthankar Mittra" userId="5a2678d12002f05b" providerId="LiveId" clId="{BAF9336C-C670-4CFA-A3CB-38CBE69C9111}" dt="2022-05-05T04:10:00.116" v="1141" actId="9405"/>
          <ac:inkMkLst>
            <pc:docMk/>
            <pc:sldMk cId="3101662803" sldId="278"/>
            <ac:inkMk id="331" creationId="{D6837A21-35F7-3A28-6761-BEDD0F6EB1FE}"/>
          </ac:inkMkLst>
        </pc:inkChg>
        <pc:inkChg chg="add del mod">
          <ac:chgData name="Tirthankar Mittra" userId="5a2678d12002f05b" providerId="LiveId" clId="{BAF9336C-C670-4CFA-A3CB-38CBE69C9111}" dt="2022-05-12T15:05:18.953" v="7472" actId="478"/>
          <ac:inkMkLst>
            <pc:docMk/>
            <pc:sldMk cId="3101662803" sldId="278"/>
            <ac:inkMk id="332" creationId="{B2E623D1-BA61-7319-C4D5-489012BF833E}"/>
          </ac:inkMkLst>
        </pc:inkChg>
        <pc:inkChg chg="add del mod">
          <ac:chgData name="Tirthankar Mittra" userId="5a2678d12002f05b" providerId="LiveId" clId="{BAF9336C-C670-4CFA-A3CB-38CBE69C9111}" dt="2022-05-12T15:05:18.953" v="7472" actId="478"/>
          <ac:inkMkLst>
            <pc:docMk/>
            <pc:sldMk cId="3101662803" sldId="278"/>
            <ac:inkMk id="333" creationId="{75FA728B-1ABF-93ED-0AD5-329A47550CEC}"/>
          </ac:inkMkLst>
        </pc:inkChg>
        <pc:inkChg chg="add del mod">
          <ac:chgData name="Tirthankar Mittra" userId="5a2678d12002f05b" providerId="LiveId" clId="{BAF9336C-C670-4CFA-A3CB-38CBE69C9111}" dt="2022-05-12T15:05:18.953" v="7472" actId="478"/>
          <ac:inkMkLst>
            <pc:docMk/>
            <pc:sldMk cId="3101662803" sldId="278"/>
            <ac:inkMk id="335" creationId="{8F7D9F11-0173-449E-6EE4-D5A0961E2968}"/>
          </ac:inkMkLst>
        </pc:inkChg>
        <pc:inkChg chg="add del mod">
          <ac:chgData name="Tirthankar Mittra" userId="5a2678d12002f05b" providerId="LiveId" clId="{BAF9336C-C670-4CFA-A3CB-38CBE69C9111}" dt="2022-05-12T15:05:18.953" v="7472" actId="478"/>
          <ac:inkMkLst>
            <pc:docMk/>
            <pc:sldMk cId="3101662803" sldId="278"/>
            <ac:inkMk id="336" creationId="{3E1192BF-BA7B-1A61-6D3E-1937826C530F}"/>
          </ac:inkMkLst>
        </pc:inkChg>
        <pc:inkChg chg="add del mod topLvl">
          <ac:chgData name="Tirthankar Mittra" userId="5a2678d12002f05b" providerId="LiveId" clId="{BAF9336C-C670-4CFA-A3CB-38CBE69C9111}" dt="2022-05-12T15:05:18.953" v="7472" actId="478"/>
          <ac:inkMkLst>
            <pc:docMk/>
            <pc:sldMk cId="3101662803" sldId="278"/>
            <ac:inkMk id="337" creationId="{780D1772-A5E1-8043-C726-198AF267EF25}"/>
          </ac:inkMkLst>
        </pc:inkChg>
        <pc:inkChg chg="add del mod">
          <ac:chgData name="Tirthankar Mittra" userId="5a2678d12002f05b" providerId="LiveId" clId="{BAF9336C-C670-4CFA-A3CB-38CBE69C9111}" dt="2022-05-12T15:05:18.953" v="7472" actId="478"/>
          <ac:inkMkLst>
            <pc:docMk/>
            <pc:sldMk cId="3101662803" sldId="278"/>
            <ac:inkMk id="338" creationId="{B29781A0-B593-5C04-0AB9-BE8765981905}"/>
          </ac:inkMkLst>
        </pc:inkChg>
        <pc:inkChg chg="add del mod">
          <ac:chgData name="Tirthankar Mittra" userId="5a2678d12002f05b" providerId="LiveId" clId="{BAF9336C-C670-4CFA-A3CB-38CBE69C9111}" dt="2022-05-12T15:05:18.953" v="7472" actId="478"/>
          <ac:inkMkLst>
            <pc:docMk/>
            <pc:sldMk cId="3101662803" sldId="278"/>
            <ac:inkMk id="339" creationId="{828BC2E8-E4BC-C0DD-5C68-2D85F1533E8D}"/>
          </ac:inkMkLst>
        </pc:inkChg>
        <pc:inkChg chg="add del mod">
          <ac:chgData name="Tirthankar Mittra" userId="5a2678d12002f05b" providerId="LiveId" clId="{BAF9336C-C670-4CFA-A3CB-38CBE69C9111}" dt="2022-05-12T15:05:18.953" v="7472" actId="478"/>
          <ac:inkMkLst>
            <pc:docMk/>
            <pc:sldMk cId="3101662803" sldId="278"/>
            <ac:inkMk id="340" creationId="{0A3546E5-C24B-95E1-F688-9B0056DB9179}"/>
          </ac:inkMkLst>
        </pc:inkChg>
        <pc:inkChg chg="add del mod">
          <ac:chgData name="Tirthankar Mittra" userId="5a2678d12002f05b" providerId="LiveId" clId="{BAF9336C-C670-4CFA-A3CB-38CBE69C9111}" dt="2022-05-12T15:05:18.953" v="7472" actId="478"/>
          <ac:inkMkLst>
            <pc:docMk/>
            <pc:sldMk cId="3101662803" sldId="278"/>
            <ac:inkMk id="341" creationId="{A01279A6-A66F-1BC1-536F-331BAF049B93}"/>
          </ac:inkMkLst>
        </pc:inkChg>
        <pc:inkChg chg="add del mod">
          <ac:chgData name="Tirthankar Mittra" userId="5a2678d12002f05b" providerId="LiveId" clId="{BAF9336C-C670-4CFA-A3CB-38CBE69C9111}" dt="2022-05-12T15:05:18.953" v="7472" actId="478"/>
          <ac:inkMkLst>
            <pc:docMk/>
            <pc:sldMk cId="3101662803" sldId="278"/>
            <ac:inkMk id="342" creationId="{9A906DEF-723B-59C1-F4F7-2F9AE575D4F8}"/>
          </ac:inkMkLst>
        </pc:inkChg>
        <pc:inkChg chg="add del mod">
          <ac:chgData name="Tirthankar Mittra" userId="5a2678d12002f05b" providerId="LiveId" clId="{BAF9336C-C670-4CFA-A3CB-38CBE69C9111}" dt="2022-05-12T15:05:18.953" v="7472" actId="478"/>
          <ac:inkMkLst>
            <pc:docMk/>
            <pc:sldMk cId="3101662803" sldId="278"/>
            <ac:inkMk id="343" creationId="{8EAA007A-C43B-ACCB-0C84-23E1E01E43BD}"/>
          </ac:inkMkLst>
        </pc:inkChg>
        <pc:inkChg chg="add del mod">
          <ac:chgData name="Tirthankar Mittra" userId="5a2678d12002f05b" providerId="LiveId" clId="{BAF9336C-C670-4CFA-A3CB-38CBE69C9111}" dt="2022-05-12T15:05:18.953" v="7472" actId="478"/>
          <ac:inkMkLst>
            <pc:docMk/>
            <pc:sldMk cId="3101662803" sldId="278"/>
            <ac:inkMk id="344" creationId="{659920EE-7137-95C3-B1AA-27F04DABE2A7}"/>
          </ac:inkMkLst>
        </pc:inkChg>
        <pc:inkChg chg="add del mod">
          <ac:chgData name="Tirthankar Mittra" userId="5a2678d12002f05b" providerId="LiveId" clId="{BAF9336C-C670-4CFA-A3CB-38CBE69C9111}" dt="2022-05-12T15:05:18.953" v="7472" actId="478"/>
          <ac:inkMkLst>
            <pc:docMk/>
            <pc:sldMk cId="3101662803" sldId="278"/>
            <ac:inkMk id="345" creationId="{74E7F643-53BA-9F92-5535-657C23A20230}"/>
          </ac:inkMkLst>
        </pc:inkChg>
        <pc:inkChg chg="add del mod">
          <ac:chgData name="Tirthankar Mittra" userId="5a2678d12002f05b" providerId="LiveId" clId="{BAF9336C-C670-4CFA-A3CB-38CBE69C9111}" dt="2022-05-12T15:05:18.953" v="7472" actId="478"/>
          <ac:inkMkLst>
            <pc:docMk/>
            <pc:sldMk cId="3101662803" sldId="278"/>
            <ac:inkMk id="346" creationId="{55672FBE-3202-EE44-3C7B-9011F1D276B7}"/>
          </ac:inkMkLst>
        </pc:inkChg>
        <pc:inkChg chg="add del mod">
          <ac:chgData name="Tirthankar Mittra" userId="5a2678d12002f05b" providerId="LiveId" clId="{BAF9336C-C670-4CFA-A3CB-38CBE69C9111}" dt="2022-05-12T15:05:18.953" v="7472" actId="478"/>
          <ac:inkMkLst>
            <pc:docMk/>
            <pc:sldMk cId="3101662803" sldId="278"/>
            <ac:inkMk id="347" creationId="{90BEB021-E50A-EA50-7DEF-1CFCEF96EDFF}"/>
          </ac:inkMkLst>
        </pc:inkChg>
        <pc:inkChg chg="add del mod">
          <ac:chgData name="Tirthankar Mittra" userId="5a2678d12002f05b" providerId="LiveId" clId="{BAF9336C-C670-4CFA-A3CB-38CBE69C9111}" dt="2022-05-12T15:05:18.953" v="7472" actId="478"/>
          <ac:inkMkLst>
            <pc:docMk/>
            <pc:sldMk cId="3101662803" sldId="278"/>
            <ac:inkMk id="349" creationId="{4BEB8175-9E70-FF3D-0F17-FF70C1C54173}"/>
          </ac:inkMkLst>
        </pc:inkChg>
        <pc:inkChg chg="add del mod">
          <ac:chgData name="Tirthankar Mittra" userId="5a2678d12002f05b" providerId="LiveId" clId="{BAF9336C-C670-4CFA-A3CB-38CBE69C9111}" dt="2022-05-12T15:05:18.953" v="7472" actId="478"/>
          <ac:inkMkLst>
            <pc:docMk/>
            <pc:sldMk cId="3101662803" sldId="278"/>
            <ac:inkMk id="350" creationId="{601CDB8E-5FCA-BEC6-3530-B5152BC30F04}"/>
          </ac:inkMkLst>
        </pc:inkChg>
        <pc:inkChg chg="add del mod">
          <ac:chgData name="Tirthankar Mittra" userId="5a2678d12002f05b" providerId="LiveId" clId="{BAF9336C-C670-4CFA-A3CB-38CBE69C9111}" dt="2022-05-12T15:05:18.953" v="7472" actId="478"/>
          <ac:inkMkLst>
            <pc:docMk/>
            <pc:sldMk cId="3101662803" sldId="278"/>
            <ac:inkMk id="351" creationId="{154BE2EC-6D73-A6AE-1937-104A49BA04EA}"/>
          </ac:inkMkLst>
        </pc:inkChg>
        <pc:inkChg chg="add del mod">
          <ac:chgData name="Tirthankar Mittra" userId="5a2678d12002f05b" providerId="LiveId" clId="{BAF9336C-C670-4CFA-A3CB-38CBE69C9111}" dt="2022-05-12T15:05:18.953" v="7472" actId="478"/>
          <ac:inkMkLst>
            <pc:docMk/>
            <pc:sldMk cId="3101662803" sldId="278"/>
            <ac:inkMk id="352" creationId="{6904C424-E9F6-7DAC-24C4-09C14BD13357}"/>
          </ac:inkMkLst>
        </pc:inkChg>
        <pc:inkChg chg="add del mod">
          <ac:chgData name="Tirthankar Mittra" userId="5a2678d12002f05b" providerId="LiveId" clId="{BAF9336C-C670-4CFA-A3CB-38CBE69C9111}" dt="2022-05-12T15:05:18.953" v="7472" actId="478"/>
          <ac:inkMkLst>
            <pc:docMk/>
            <pc:sldMk cId="3101662803" sldId="278"/>
            <ac:inkMk id="353" creationId="{BC01363E-D61A-8314-BDB9-E172C4609D91}"/>
          </ac:inkMkLst>
        </pc:inkChg>
        <pc:inkChg chg="add del mod">
          <ac:chgData name="Tirthankar Mittra" userId="5a2678d12002f05b" providerId="LiveId" clId="{BAF9336C-C670-4CFA-A3CB-38CBE69C9111}" dt="2022-05-12T15:05:18.953" v="7472" actId="478"/>
          <ac:inkMkLst>
            <pc:docMk/>
            <pc:sldMk cId="3101662803" sldId="278"/>
            <ac:inkMk id="355" creationId="{78231C70-47CE-2FAE-633A-F88C0ED3DB51}"/>
          </ac:inkMkLst>
        </pc:inkChg>
        <pc:inkChg chg="add del mod">
          <ac:chgData name="Tirthankar Mittra" userId="5a2678d12002f05b" providerId="LiveId" clId="{BAF9336C-C670-4CFA-A3CB-38CBE69C9111}" dt="2022-05-12T15:05:18.953" v="7472" actId="478"/>
          <ac:inkMkLst>
            <pc:docMk/>
            <pc:sldMk cId="3101662803" sldId="278"/>
            <ac:inkMk id="356" creationId="{E16D26A8-696E-3915-9DAD-AC3628ECB42C}"/>
          </ac:inkMkLst>
        </pc:inkChg>
        <pc:inkChg chg="add del mod">
          <ac:chgData name="Tirthankar Mittra" userId="5a2678d12002f05b" providerId="LiveId" clId="{BAF9336C-C670-4CFA-A3CB-38CBE69C9111}" dt="2022-05-12T15:05:18.953" v="7472" actId="478"/>
          <ac:inkMkLst>
            <pc:docMk/>
            <pc:sldMk cId="3101662803" sldId="278"/>
            <ac:inkMk id="357" creationId="{BE50C17F-D2F8-63E8-61C4-7020627A2AFF}"/>
          </ac:inkMkLst>
        </pc:inkChg>
        <pc:inkChg chg="add del mod">
          <ac:chgData name="Tirthankar Mittra" userId="5a2678d12002f05b" providerId="LiveId" clId="{BAF9336C-C670-4CFA-A3CB-38CBE69C9111}" dt="2022-05-12T15:05:18.953" v="7472" actId="478"/>
          <ac:inkMkLst>
            <pc:docMk/>
            <pc:sldMk cId="3101662803" sldId="278"/>
            <ac:inkMk id="359" creationId="{B82EF308-3106-ABFC-EF37-DC94D23A75CC}"/>
          </ac:inkMkLst>
        </pc:inkChg>
        <pc:inkChg chg="add del mod">
          <ac:chgData name="Tirthankar Mittra" userId="5a2678d12002f05b" providerId="LiveId" clId="{BAF9336C-C670-4CFA-A3CB-38CBE69C9111}" dt="2022-05-12T15:05:18.953" v="7472" actId="478"/>
          <ac:inkMkLst>
            <pc:docMk/>
            <pc:sldMk cId="3101662803" sldId="278"/>
            <ac:inkMk id="360" creationId="{1AD89B5A-473F-80FF-115F-F7B7865D8E55}"/>
          </ac:inkMkLst>
        </pc:inkChg>
        <pc:inkChg chg="add del mod">
          <ac:chgData name="Tirthankar Mittra" userId="5a2678d12002f05b" providerId="LiveId" clId="{BAF9336C-C670-4CFA-A3CB-38CBE69C9111}" dt="2022-05-12T15:05:18.953" v="7472" actId="478"/>
          <ac:inkMkLst>
            <pc:docMk/>
            <pc:sldMk cId="3101662803" sldId="278"/>
            <ac:inkMk id="361" creationId="{24CD3712-F552-6D8E-D1DA-E2D4DA8CF8F6}"/>
          </ac:inkMkLst>
        </pc:inkChg>
        <pc:inkChg chg="add del mod">
          <ac:chgData name="Tirthankar Mittra" userId="5a2678d12002f05b" providerId="LiveId" clId="{BAF9336C-C670-4CFA-A3CB-38CBE69C9111}" dt="2022-05-12T15:05:18.953" v="7472" actId="478"/>
          <ac:inkMkLst>
            <pc:docMk/>
            <pc:sldMk cId="3101662803" sldId="278"/>
            <ac:inkMk id="362" creationId="{2BF7F548-8090-E304-DFD9-E8B9C4C9AE6E}"/>
          </ac:inkMkLst>
        </pc:inkChg>
        <pc:inkChg chg="add del mod">
          <ac:chgData name="Tirthankar Mittra" userId="5a2678d12002f05b" providerId="LiveId" clId="{BAF9336C-C670-4CFA-A3CB-38CBE69C9111}" dt="2022-05-12T15:05:18.953" v="7472" actId="478"/>
          <ac:inkMkLst>
            <pc:docMk/>
            <pc:sldMk cId="3101662803" sldId="278"/>
            <ac:inkMk id="365" creationId="{3E03D966-9D06-B109-8DA2-8B36FB731108}"/>
          </ac:inkMkLst>
        </pc:inkChg>
        <pc:inkChg chg="add del mod">
          <ac:chgData name="Tirthankar Mittra" userId="5a2678d12002f05b" providerId="LiveId" clId="{BAF9336C-C670-4CFA-A3CB-38CBE69C9111}" dt="2022-05-12T15:05:18.953" v="7472" actId="478"/>
          <ac:inkMkLst>
            <pc:docMk/>
            <pc:sldMk cId="3101662803" sldId="278"/>
            <ac:inkMk id="366" creationId="{A36D8217-18B5-8C67-102C-696123D8CAAC}"/>
          </ac:inkMkLst>
        </pc:inkChg>
        <pc:inkChg chg="add del mod">
          <ac:chgData name="Tirthankar Mittra" userId="5a2678d12002f05b" providerId="LiveId" clId="{BAF9336C-C670-4CFA-A3CB-38CBE69C9111}" dt="2022-05-12T15:05:18.953" v="7472" actId="478"/>
          <ac:inkMkLst>
            <pc:docMk/>
            <pc:sldMk cId="3101662803" sldId="278"/>
            <ac:inkMk id="367" creationId="{D9FA37D0-CD2C-C145-60A5-B5D363F4D713}"/>
          </ac:inkMkLst>
        </pc:inkChg>
        <pc:inkChg chg="add del mod">
          <ac:chgData name="Tirthankar Mittra" userId="5a2678d12002f05b" providerId="LiveId" clId="{BAF9336C-C670-4CFA-A3CB-38CBE69C9111}" dt="2022-05-12T15:05:18.953" v="7472" actId="478"/>
          <ac:inkMkLst>
            <pc:docMk/>
            <pc:sldMk cId="3101662803" sldId="278"/>
            <ac:inkMk id="368" creationId="{D67BFDB8-685E-4651-C3F5-DCFFAB8B1E30}"/>
          </ac:inkMkLst>
        </pc:inkChg>
        <pc:inkChg chg="add del">
          <ac:chgData name="Tirthankar Mittra" userId="5a2678d12002f05b" providerId="LiveId" clId="{BAF9336C-C670-4CFA-A3CB-38CBE69C9111}" dt="2022-05-12T15:05:18.953" v="7472" actId="478"/>
          <ac:inkMkLst>
            <pc:docMk/>
            <pc:sldMk cId="3101662803" sldId="278"/>
            <ac:inkMk id="370" creationId="{80835E8A-36BA-0913-5E65-899D9EF7906D}"/>
          </ac:inkMkLst>
        </pc:inkChg>
        <pc:cxnChg chg="add del mod">
          <ac:chgData name="Tirthankar Mittra" userId="5a2678d12002f05b" providerId="LiveId" clId="{BAF9336C-C670-4CFA-A3CB-38CBE69C9111}" dt="2022-05-12T15:05:25.487" v="7474" actId="478"/>
          <ac:cxnSpMkLst>
            <pc:docMk/>
            <pc:sldMk cId="3101662803" sldId="278"/>
            <ac:cxnSpMk id="13" creationId="{9D4A8616-16FE-BED0-D8E2-BFEEC6C2A7CA}"/>
          </ac:cxnSpMkLst>
        </pc:cxnChg>
      </pc:sldChg>
      <pc:sldChg chg="modSp mod">
        <pc:chgData name="Tirthankar Mittra" userId="5a2678d12002f05b" providerId="LiveId" clId="{BAF9336C-C670-4CFA-A3CB-38CBE69C9111}" dt="2022-05-19T09:45:12.621" v="16673" actId="403"/>
        <pc:sldMkLst>
          <pc:docMk/>
          <pc:sldMk cId="4269681522" sldId="293"/>
        </pc:sldMkLst>
        <pc:spChg chg="mod">
          <ac:chgData name="Tirthankar Mittra" userId="5a2678d12002f05b" providerId="LiveId" clId="{BAF9336C-C670-4CFA-A3CB-38CBE69C9111}" dt="2022-05-19T09:45:12.621" v="16673" actId="403"/>
          <ac:spMkLst>
            <pc:docMk/>
            <pc:sldMk cId="4269681522" sldId="293"/>
            <ac:spMk id="2" creationId="{18C3B467-088C-4F3D-A9A7-105C4E1E20CD}"/>
          </ac:spMkLst>
        </pc:spChg>
        <pc:spChg chg="mod">
          <ac:chgData name="Tirthankar Mittra" userId="5a2678d12002f05b" providerId="LiveId" clId="{BAF9336C-C670-4CFA-A3CB-38CBE69C9111}" dt="2022-05-12T05:08:48.663" v="2814" actId="207"/>
          <ac:spMkLst>
            <pc:docMk/>
            <pc:sldMk cId="4269681522" sldId="293"/>
            <ac:spMk id="3" creationId="{C8722DDC-8EEE-4A06-8DFE-B44871EAA2CF}"/>
          </ac:spMkLst>
        </pc:spChg>
      </pc:sldChg>
      <pc:sldChg chg="modSp add mod">
        <pc:chgData name="Tirthankar Mittra" userId="5a2678d12002f05b" providerId="LiveId" clId="{BAF9336C-C670-4CFA-A3CB-38CBE69C9111}" dt="2022-05-13T03:17:09.076" v="15554" actId="207"/>
        <pc:sldMkLst>
          <pc:docMk/>
          <pc:sldMk cId="881773046" sldId="294"/>
        </pc:sldMkLst>
        <pc:spChg chg="mod">
          <ac:chgData name="Tirthankar Mittra" userId="5a2678d12002f05b" providerId="LiveId" clId="{BAF9336C-C670-4CFA-A3CB-38CBE69C9111}" dt="2022-05-13T03:17:09.076" v="15554" actId="207"/>
          <ac:spMkLst>
            <pc:docMk/>
            <pc:sldMk cId="881773046" sldId="294"/>
            <ac:spMk id="2" creationId="{00000000-0000-0000-0000-000000000000}"/>
          </ac:spMkLst>
        </pc:spChg>
        <pc:spChg chg="mod">
          <ac:chgData name="Tirthankar Mittra" userId="5a2678d12002f05b" providerId="LiveId" clId="{BAF9336C-C670-4CFA-A3CB-38CBE69C9111}" dt="2022-05-12T15:36:32.493" v="9163" actId="20577"/>
          <ac:spMkLst>
            <pc:docMk/>
            <pc:sldMk cId="881773046" sldId="294"/>
            <ac:spMk id="3" creationId="{00000000-0000-0000-0000-000000000000}"/>
          </ac:spMkLst>
        </pc:spChg>
      </pc:sldChg>
      <pc:sldChg chg="del">
        <pc:chgData name="Tirthankar Mittra" userId="5a2678d12002f05b" providerId="LiveId" clId="{BAF9336C-C670-4CFA-A3CB-38CBE69C9111}" dt="2022-05-04T05:32:49.384" v="0" actId="47"/>
        <pc:sldMkLst>
          <pc:docMk/>
          <pc:sldMk cId="1966755934" sldId="294"/>
        </pc:sldMkLst>
      </pc:sldChg>
      <pc:sldChg chg="addSp delSp modSp add del mod">
        <pc:chgData name="Tirthankar Mittra" userId="5a2678d12002f05b" providerId="LiveId" clId="{BAF9336C-C670-4CFA-A3CB-38CBE69C9111}" dt="2022-05-13T02:44:27.053" v="14204" actId="47"/>
        <pc:sldMkLst>
          <pc:docMk/>
          <pc:sldMk cId="4149185996" sldId="295"/>
        </pc:sldMkLst>
        <pc:spChg chg="mod">
          <ac:chgData name="Tirthankar Mittra" userId="5a2678d12002f05b" providerId="LiveId" clId="{BAF9336C-C670-4CFA-A3CB-38CBE69C9111}" dt="2022-05-12T16:57:32.791" v="9912" actId="113"/>
          <ac:spMkLst>
            <pc:docMk/>
            <pc:sldMk cId="4149185996" sldId="295"/>
            <ac:spMk id="2" creationId="{00000000-0000-0000-0000-000000000000}"/>
          </ac:spMkLst>
        </pc:spChg>
        <pc:spChg chg="del">
          <ac:chgData name="Tirthankar Mittra" userId="5a2678d12002f05b" providerId="LiveId" clId="{BAF9336C-C670-4CFA-A3CB-38CBE69C9111}" dt="2022-05-05T04:10:38.975" v="1146" actId="478"/>
          <ac:spMkLst>
            <pc:docMk/>
            <pc:sldMk cId="4149185996" sldId="295"/>
            <ac:spMk id="3" creationId="{00000000-0000-0000-0000-000000000000}"/>
          </ac:spMkLst>
        </pc:spChg>
        <pc:spChg chg="del mod">
          <ac:chgData name="Tirthankar Mittra" userId="5a2678d12002f05b" providerId="LiveId" clId="{BAF9336C-C670-4CFA-A3CB-38CBE69C9111}" dt="2022-05-13T02:27:01.857" v="13565" actId="478"/>
          <ac:spMkLst>
            <pc:docMk/>
            <pc:sldMk cId="4149185996" sldId="295"/>
            <ac:spMk id="6" creationId="{639E9519-76EA-7CA6-37D8-93F889CE8971}"/>
          </ac:spMkLst>
        </pc:spChg>
        <pc:spChg chg="add del mod">
          <ac:chgData name="Tirthankar Mittra" userId="5a2678d12002f05b" providerId="LiveId" clId="{BAF9336C-C670-4CFA-A3CB-38CBE69C9111}" dt="2022-05-13T02:27:32.431" v="13592" actId="478"/>
          <ac:spMkLst>
            <pc:docMk/>
            <pc:sldMk cId="4149185996" sldId="295"/>
            <ac:spMk id="7" creationId="{94742760-BD60-CD92-091A-B4E81498EB24}"/>
          </ac:spMkLst>
        </pc:spChg>
        <pc:spChg chg="add mod">
          <ac:chgData name="Tirthankar Mittra" userId="5a2678d12002f05b" providerId="LiveId" clId="{BAF9336C-C670-4CFA-A3CB-38CBE69C9111}" dt="2022-05-12T17:03:13.623" v="10212" actId="164"/>
          <ac:spMkLst>
            <pc:docMk/>
            <pc:sldMk cId="4149185996" sldId="295"/>
            <ac:spMk id="8" creationId="{74C90682-16E1-6614-755F-6719E9AF9E01}"/>
          </ac:spMkLst>
        </pc:spChg>
        <pc:spChg chg="add del mod">
          <ac:chgData name="Tirthankar Mittra" userId="5a2678d12002f05b" providerId="LiveId" clId="{BAF9336C-C670-4CFA-A3CB-38CBE69C9111}" dt="2022-05-13T02:27:02.858" v="13566" actId="478"/>
          <ac:spMkLst>
            <pc:docMk/>
            <pc:sldMk cId="4149185996" sldId="295"/>
            <ac:spMk id="10" creationId="{19BE3D14-B66A-242E-74AF-E0C680E07076}"/>
          </ac:spMkLst>
        </pc:spChg>
        <pc:spChg chg="add del mod">
          <ac:chgData name="Tirthankar Mittra" userId="5a2678d12002f05b" providerId="LiveId" clId="{BAF9336C-C670-4CFA-A3CB-38CBE69C9111}" dt="2022-05-05T04:10:40.920" v="1147" actId="478"/>
          <ac:spMkLst>
            <pc:docMk/>
            <pc:sldMk cId="4149185996" sldId="295"/>
            <ac:spMk id="13" creationId="{5CE432EC-C3FA-6EC2-24A1-3CAA721F18FD}"/>
          </ac:spMkLst>
        </pc:spChg>
        <pc:spChg chg="add mod">
          <ac:chgData name="Tirthankar Mittra" userId="5a2678d12002f05b" providerId="LiveId" clId="{BAF9336C-C670-4CFA-A3CB-38CBE69C9111}" dt="2022-05-13T02:38:59.330" v="13920" actId="164"/>
          <ac:spMkLst>
            <pc:docMk/>
            <pc:sldMk cId="4149185996" sldId="295"/>
            <ac:spMk id="14" creationId="{BAB7EEA2-4AB6-15FF-754D-0540FC14F1CB}"/>
          </ac:spMkLst>
        </pc:spChg>
        <pc:spChg chg="add mod">
          <ac:chgData name="Tirthankar Mittra" userId="5a2678d12002f05b" providerId="LiveId" clId="{BAF9336C-C670-4CFA-A3CB-38CBE69C9111}" dt="2022-05-13T02:38:59.330" v="13920" actId="164"/>
          <ac:spMkLst>
            <pc:docMk/>
            <pc:sldMk cId="4149185996" sldId="295"/>
            <ac:spMk id="157" creationId="{DF0BBE09-2CEE-26EE-DE0B-E70ABA48D819}"/>
          </ac:spMkLst>
        </pc:spChg>
        <pc:spChg chg="add del mod">
          <ac:chgData name="Tirthankar Mittra" userId="5a2678d12002f05b" providerId="LiveId" clId="{BAF9336C-C670-4CFA-A3CB-38CBE69C9111}" dt="2022-05-12T16:52:58.212" v="9895" actId="478"/>
          <ac:spMkLst>
            <pc:docMk/>
            <pc:sldMk cId="4149185996" sldId="295"/>
            <ac:spMk id="285" creationId="{9C5D66ED-7D1B-8725-566E-946EEF2A94F9}"/>
          </ac:spMkLst>
        </pc:spChg>
        <pc:spChg chg="mod">
          <ac:chgData name="Tirthankar Mittra" userId="5a2678d12002f05b" providerId="LiveId" clId="{BAF9336C-C670-4CFA-A3CB-38CBE69C9111}" dt="2022-05-12T16:53:24.701" v="9902" actId="113"/>
          <ac:spMkLst>
            <pc:docMk/>
            <pc:sldMk cId="4149185996" sldId="295"/>
            <ac:spMk id="288" creationId="{A8184F18-02BE-0999-AD39-DB901618D531}"/>
          </ac:spMkLst>
        </pc:spChg>
        <pc:spChg chg="mod">
          <ac:chgData name="Tirthankar Mittra" userId="5a2678d12002f05b" providerId="LiveId" clId="{BAF9336C-C670-4CFA-A3CB-38CBE69C9111}" dt="2022-05-12T16:53:48.922" v="9905" actId="113"/>
          <ac:spMkLst>
            <pc:docMk/>
            <pc:sldMk cId="4149185996" sldId="295"/>
            <ac:spMk id="289" creationId="{986C1108-1F08-9D15-119B-27ED04719F62}"/>
          </ac:spMkLst>
        </pc:spChg>
        <pc:spChg chg="mod">
          <ac:chgData name="Tirthankar Mittra" userId="5a2678d12002f05b" providerId="LiveId" clId="{BAF9336C-C670-4CFA-A3CB-38CBE69C9111}" dt="2022-05-12T16:53:02.105" v="9899"/>
          <ac:spMkLst>
            <pc:docMk/>
            <pc:sldMk cId="4149185996" sldId="295"/>
            <ac:spMk id="291" creationId="{F1C040FD-025F-5A28-275B-A5E525A66A6A}"/>
          </ac:spMkLst>
        </pc:spChg>
        <pc:spChg chg="mod">
          <ac:chgData name="Tirthankar Mittra" userId="5a2678d12002f05b" providerId="LiveId" clId="{BAF9336C-C670-4CFA-A3CB-38CBE69C9111}" dt="2022-05-12T16:53:02.105" v="9899"/>
          <ac:spMkLst>
            <pc:docMk/>
            <pc:sldMk cId="4149185996" sldId="295"/>
            <ac:spMk id="292" creationId="{D97A6B37-DB23-0EEE-1CEC-EAD13C5F134F}"/>
          </ac:spMkLst>
        </pc:spChg>
        <pc:spChg chg="mod">
          <ac:chgData name="Tirthankar Mittra" userId="5a2678d12002f05b" providerId="LiveId" clId="{BAF9336C-C670-4CFA-A3CB-38CBE69C9111}" dt="2022-05-12T16:53:02.105" v="9899"/>
          <ac:spMkLst>
            <pc:docMk/>
            <pc:sldMk cId="4149185996" sldId="295"/>
            <ac:spMk id="293" creationId="{6C66B1A4-EEF0-9AA3-88D4-48D94B9F4E47}"/>
          </ac:spMkLst>
        </pc:spChg>
        <pc:spChg chg="mod">
          <ac:chgData name="Tirthankar Mittra" userId="5a2678d12002f05b" providerId="LiveId" clId="{BAF9336C-C670-4CFA-A3CB-38CBE69C9111}" dt="2022-05-12T16:53:02.105" v="9899"/>
          <ac:spMkLst>
            <pc:docMk/>
            <pc:sldMk cId="4149185996" sldId="295"/>
            <ac:spMk id="294" creationId="{BCB84363-0D28-E39E-C1B5-56C68E2FE914}"/>
          </ac:spMkLst>
        </pc:spChg>
        <pc:spChg chg="mod">
          <ac:chgData name="Tirthankar Mittra" userId="5a2678d12002f05b" providerId="LiveId" clId="{BAF9336C-C670-4CFA-A3CB-38CBE69C9111}" dt="2022-05-12T16:53:02.105" v="9899"/>
          <ac:spMkLst>
            <pc:docMk/>
            <pc:sldMk cId="4149185996" sldId="295"/>
            <ac:spMk id="295" creationId="{B96EE135-6314-2D98-65C8-9996F330E388}"/>
          </ac:spMkLst>
        </pc:spChg>
        <pc:grpChg chg="add del mod">
          <ac:chgData name="Tirthankar Mittra" userId="5a2678d12002f05b" providerId="LiveId" clId="{BAF9336C-C670-4CFA-A3CB-38CBE69C9111}" dt="2022-05-05T04:16:08.491" v="1288"/>
          <ac:grpSpMkLst>
            <pc:docMk/>
            <pc:sldMk cId="4149185996" sldId="295"/>
            <ac:grpSpMk id="8" creationId="{9660DD53-24B3-75D9-47DA-270DA92A9994}"/>
          </ac:grpSpMkLst>
        </pc:grpChg>
        <pc:grpChg chg="add del mod">
          <ac:chgData name="Tirthankar Mittra" userId="5a2678d12002f05b" providerId="LiveId" clId="{BAF9336C-C670-4CFA-A3CB-38CBE69C9111}" dt="2022-05-13T02:26:58.713" v="13564" actId="478"/>
          <ac:grpSpMkLst>
            <pc:docMk/>
            <pc:sldMk cId="4149185996" sldId="295"/>
            <ac:grpSpMk id="9" creationId="{AB4CC37A-395C-CDDD-D98E-80DC65A0560E}"/>
          </ac:grpSpMkLst>
        </pc:grpChg>
        <pc:grpChg chg="mod">
          <ac:chgData name="Tirthankar Mittra" userId="5a2678d12002f05b" providerId="LiveId" clId="{BAF9336C-C670-4CFA-A3CB-38CBE69C9111}" dt="2022-05-05T04:16:07.703" v="1286"/>
          <ac:grpSpMkLst>
            <pc:docMk/>
            <pc:sldMk cId="4149185996" sldId="295"/>
            <ac:grpSpMk id="10" creationId="{D01F97CF-0C48-21C8-806A-D95148C85024}"/>
          </ac:grpSpMkLst>
        </pc:grpChg>
        <pc:grpChg chg="del mod">
          <ac:chgData name="Tirthankar Mittra" userId="5a2678d12002f05b" providerId="LiveId" clId="{BAF9336C-C670-4CFA-A3CB-38CBE69C9111}" dt="2022-05-05T04:16:16.554" v="1295"/>
          <ac:grpSpMkLst>
            <pc:docMk/>
            <pc:sldMk cId="4149185996" sldId="295"/>
            <ac:grpSpMk id="14" creationId="{45A03024-1383-F0ED-F524-94FF85F7355F}"/>
          </ac:grpSpMkLst>
        </pc:grpChg>
        <pc:grpChg chg="del mod">
          <ac:chgData name="Tirthankar Mittra" userId="5a2678d12002f05b" providerId="LiveId" clId="{BAF9336C-C670-4CFA-A3CB-38CBE69C9111}" dt="2022-05-05T04:16:19.863" v="1298"/>
          <ac:grpSpMkLst>
            <pc:docMk/>
            <pc:sldMk cId="4149185996" sldId="295"/>
            <ac:grpSpMk id="16" creationId="{268AC4E7-A9D6-782A-52A3-6EE6A98DB3F4}"/>
          </ac:grpSpMkLst>
        </pc:grpChg>
        <pc:grpChg chg="del mod">
          <ac:chgData name="Tirthankar Mittra" userId="5a2678d12002f05b" providerId="LiveId" clId="{BAF9336C-C670-4CFA-A3CB-38CBE69C9111}" dt="2022-05-05T04:16:33.312" v="1314"/>
          <ac:grpSpMkLst>
            <pc:docMk/>
            <pc:sldMk cId="4149185996" sldId="295"/>
            <ac:grpSpMk id="19" creationId="{644B94A1-DB53-68DB-77EE-2B09BF97CB0C}"/>
          </ac:grpSpMkLst>
        </pc:grpChg>
        <pc:grpChg chg="del mod">
          <ac:chgData name="Tirthankar Mittra" userId="5a2678d12002f05b" providerId="LiveId" clId="{BAF9336C-C670-4CFA-A3CB-38CBE69C9111}" dt="2022-05-05T04:16:36.952" v="1318"/>
          <ac:grpSpMkLst>
            <pc:docMk/>
            <pc:sldMk cId="4149185996" sldId="295"/>
            <ac:grpSpMk id="35" creationId="{8ADCB925-554E-D273-1F35-72C45B7531B2}"/>
          </ac:grpSpMkLst>
        </pc:grpChg>
        <pc:grpChg chg="add del mod">
          <ac:chgData name="Tirthankar Mittra" userId="5a2678d12002f05b" providerId="LiveId" clId="{BAF9336C-C670-4CFA-A3CB-38CBE69C9111}" dt="2022-05-13T02:27:21.244" v="13586" actId="478"/>
          <ac:grpSpMkLst>
            <pc:docMk/>
            <pc:sldMk cId="4149185996" sldId="295"/>
            <ac:grpSpMk id="36" creationId="{AC4BED5A-E54D-6508-3874-8D2794FD8854}"/>
          </ac:grpSpMkLst>
        </pc:grpChg>
        <pc:grpChg chg="add del mod">
          <ac:chgData name="Tirthankar Mittra" userId="5a2678d12002f05b" providerId="LiveId" clId="{BAF9336C-C670-4CFA-A3CB-38CBE69C9111}" dt="2022-05-13T02:27:18.900" v="13581" actId="478"/>
          <ac:grpSpMkLst>
            <pc:docMk/>
            <pc:sldMk cId="4149185996" sldId="295"/>
            <ac:grpSpMk id="40" creationId="{0925A13C-411D-88D0-5ABF-9BF93EC641C7}"/>
          </ac:grpSpMkLst>
        </pc:grpChg>
        <pc:grpChg chg="add del mod">
          <ac:chgData name="Tirthankar Mittra" userId="5a2678d12002f05b" providerId="LiveId" clId="{BAF9336C-C670-4CFA-A3CB-38CBE69C9111}" dt="2022-05-13T02:27:22.776" v="13589" actId="478"/>
          <ac:grpSpMkLst>
            <pc:docMk/>
            <pc:sldMk cId="4149185996" sldId="295"/>
            <ac:grpSpMk id="43" creationId="{05AD1142-36D5-CBE6-CE21-EA893A7266D2}"/>
          </ac:grpSpMkLst>
        </pc:grpChg>
        <pc:grpChg chg="add del mod">
          <ac:chgData name="Tirthankar Mittra" userId="5a2678d12002f05b" providerId="LiveId" clId="{BAF9336C-C670-4CFA-A3CB-38CBE69C9111}" dt="2022-05-13T02:27:18.492" v="13580" actId="478"/>
          <ac:grpSpMkLst>
            <pc:docMk/>
            <pc:sldMk cId="4149185996" sldId="295"/>
            <ac:grpSpMk id="61" creationId="{38356E11-6646-2AF2-84D0-25BBAD68DD26}"/>
          </ac:grpSpMkLst>
        </pc:grpChg>
        <pc:grpChg chg="del">
          <ac:chgData name="Tirthankar Mittra" userId="5a2678d12002f05b" providerId="LiveId" clId="{BAF9336C-C670-4CFA-A3CB-38CBE69C9111}" dt="2022-05-05T04:10:48.451" v="1148" actId="478"/>
          <ac:grpSpMkLst>
            <pc:docMk/>
            <pc:sldMk cId="4149185996" sldId="295"/>
            <ac:grpSpMk id="61" creationId="{77FC1C5D-AC5A-F931-D300-023E054B7461}"/>
          </ac:grpSpMkLst>
        </pc:grpChg>
        <pc:grpChg chg="del mod">
          <ac:chgData name="Tirthankar Mittra" userId="5a2678d12002f05b" providerId="LiveId" clId="{BAF9336C-C670-4CFA-A3CB-38CBE69C9111}" dt="2022-05-05T04:17:40.091" v="1349"/>
          <ac:grpSpMkLst>
            <pc:docMk/>
            <pc:sldMk cId="4149185996" sldId="295"/>
            <ac:grpSpMk id="69" creationId="{4B1D1E9E-49A2-6FC0-EE02-5D068238BDB9}"/>
          </ac:grpSpMkLst>
        </pc:grpChg>
        <pc:grpChg chg="add mod">
          <ac:chgData name="Tirthankar Mittra" userId="5a2678d12002f05b" providerId="LiveId" clId="{BAF9336C-C670-4CFA-A3CB-38CBE69C9111}" dt="2022-05-13T02:38:59.330" v="13920" actId="164"/>
          <ac:grpSpMkLst>
            <pc:docMk/>
            <pc:sldMk cId="4149185996" sldId="295"/>
            <ac:grpSpMk id="69" creationId="{A67110DB-23EB-9BA7-75A2-59A4DCE6BF8B}"/>
          </ac:grpSpMkLst>
        </pc:grpChg>
        <pc:grpChg chg="add del mod">
          <ac:chgData name="Tirthankar Mittra" userId="5a2678d12002f05b" providerId="LiveId" clId="{BAF9336C-C670-4CFA-A3CB-38CBE69C9111}" dt="2022-05-13T02:27:18.178" v="13579" actId="478"/>
          <ac:grpSpMkLst>
            <pc:docMk/>
            <pc:sldMk cId="4149185996" sldId="295"/>
            <ac:grpSpMk id="71" creationId="{09243B68-B7B5-90A0-AE8D-17E69F5DCF13}"/>
          </ac:grpSpMkLst>
        </pc:grpChg>
        <pc:grpChg chg="mod">
          <ac:chgData name="Tirthankar Mittra" userId="5a2678d12002f05b" providerId="LiveId" clId="{BAF9336C-C670-4CFA-A3CB-38CBE69C9111}" dt="2022-05-05T04:17:44.756" v="1353"/>
          <ac:grpSpMkLst>
            <pc:docMk/>
            <pc:sldMk cId="4149185996" sldId="295"/>
            <ac:grpSpMk id="75" creationId="{6D3CA5F4-E06A-B11A-5E5E-F4EBC785B142}"/>
          </ac:grpSpMkLst>
        </pc:grpChg>
        <pc:grpChg chg="mod">
          <ac:chgData name="Tirthankar Mittra" userId="5a2678d12002f05b" providerId="LiveId" clId="{BAF9336C-C670-4CFA-A3CB-38CBE69C9111}" dt="2022-05-05T04:17:50.243" v="1362"/>
          <ac:grpSpMkLst>
            <pc:docMk/>
            <pc:sldMk cId="4149185996" sldId="295"/>
            <ac:grpSpMk id="84" creationId="{5CAAAF76-CBD2-B56C-B442-D7BBFD592007}"/>
          </ac:grpSpMkLst>
        </pc:grpChg>
        <pc:grpChg chg="mod">
          <ac:chgData name="Tirthankar Mittra" userId="5a2678d12002f05b" providerId="LiveId" clId="{BAF9336C-C670-4CFA-A3CB-38CBE69C9111}" dt="2022-05-05T04:17:50.243" v="1362"/>
          <ac:grpSpMkLst>
            <pc:docMk/>
            <pc:sldMk cId="4149185996" sldId="295"/>
            <ac:grpSpMk id="85" creationId="{51FEEBC3-1833-393D-2D41-9B443444E30D}"/>
          </ac:grpSpMkLst>
        </pc:grpChg>
        <pc:grpChg chg="add del mod">
          <ac:chgData name="Tirthankar Mittra" userId="5a2678d12002f05b" providerId="LiveId" clId="{BAF9336C-C670-4CFA-A3CB-38CBE69C9111}" dt="2022-05-13T02:27:21.724" v="13587" actId="478"/>
          <ac:grpSpMkLst>
            <pc:docMk/>
            <pc:sldMk cId="4149185996" sldId="295"/>
            <ac:grpSpMk id="92" creationId="{11EACC09-2895-BD09-B33B-BFFD19DB1088}"/>
          </ac:grpSpMkLst>
        </pc:grpChg>
        <pc:grpChg chg="del mod">
          <ac:chgData name="Tirthankar Mittra" userId="5a2678d12002f05b" providerId="LiveId" clId="{BAF9336C-C670-4CFA-A3CB-38CBE69C9111}" dt="2022-05-05T04:18:49.395" v="1392"/>
          <ac:grpSpMkLst>
            <pc:docMk/>
            <pc:sldMk cId="4149185996" sldId="295"/>
            <ac:grpSpMk id="108" creationId="{D4C15901-F88C-B965-B58D-BF67CE861270}"/>
          </ac:grpSpMkLst>
        </pc:grpChg>
        <pc:grpChg chg="del mod">
          <ac:chgData name="Tirthankar Mittra" userId="5a2678d12002f05b" providerId="LiveId" clId="{BAF9336C-C670-4CFA-A3CB-38CBE69C9111}" dt="2022-05-05T04:18:54.589" v="1398"/>
          <ac:grpSpMkLst>
            <pc:docMk/>
            <pc:sldMk cId="4149185996" sldId="295"/>
            <ac:grpSpMk id="115" creationId="{0C589CBB-DBD1-BB15-C282-AEFD847A15DB}"/>
          </ac:grpSpMkLst>
        </pc:grpChg>
        <pc:grpChg chg="del mod">
          <ac:chgData name="Tirthankar Mittra" userId="5a2678d12002f05b" providerId="LiveId" clId="{BAF9336C-C670-4CFA-A3CB-38CBE69C9111}" dt="2022-05-05T04:19:06.040" v="1408"/>
          <ac:grpSpMkLst>
            <pc:docMk/>
            <pc:sldMk cId="4149185996" sldId="295"/>
            <ac:grpSpMk id="121" creationId="{F12FF287-9AB5-944A-49DC-B2A1D1B75623}"/>
          </ac:grpSpMkLst>
        </pc:grpChg>
        <pc:grpChg chg="del mod">
          <ac:chgData name="Tirthankar Mittra" userId="5a2678d12002f05b" providerId="LiveId" clId="{BAF9336C-C670-4CFA-A3CB-38CBE69C9111}" dt="2022-05-05T04:19:09.313" v="1411"/>
          <ac:grpSpMkLst>
            <pc:docMk/>
            <pc:sldMk cId="4149185996" sldId="295"/>
            <ac:grpSpMk id="131" creationId="{1543E4F1-C29E-E833-02AD-1247FAA535B3}"/>
          </ac:grpSpMkLst>
        </pc:grpChg>
        <pc:grpChg chg="del mod">
          <ac:chgData name="Tirthankar Mittra" userId="5a2678d12002f05b" providerId="LiveId" clId="{BAF9336C-C670-4CFA-A3CB-38CBE69C9111}" dt="2022-05-05T04:19:18.976" v="1422"/>
          <ac:grpSpMkLst>
            <pc:docMk/>
            <pc:sldMk cId="4149185996" sldId="295"/>
            <ac:grpSpMk id="134" creationId="{D746D205-3FDF-0466-1BEB-D43F8ED70B71}"/>
          </ac:grpSpMkLst>
        </pc:grpChg>
        <pc:grpChg chg="del mod">
          <ac:chgData name="Tirthankar Mittra" userId="5a2678d12002f05b" providerId="LiveId" clId="{BAF9336C-C670-4CFA-A3CB-38CBE69C9111}" dt="2022-05-05T04:19:20.025" v="1424"/>
          <ac:grpSpMkLst>
            <pc:docMk/>
            <pc:sldMk cId="4149185996" sldId="295"/>
            <ac:grpSpMk id="145" creationId="{7A3E30D1-3C21-BF74-0A3B-2577CB6F32DC}"/>
          </ac:grpSpMkLst>
        </pc:grpChg>
        <pc:grpChg chg="del mod">
          <ac:chgData name="Tirthankar Mittra" userId="5a2678d12002f05b" providerId="LiveId" clId="{BAF9336C-C670-4CFA-A3CB-38CBE69C9111}" dt="2022-05-05T04:19:21.733" v="1426"/>
          <ac:grpSpMkLst>
            <pc:docMk/>
            <pc:sldMk cId="4149185996" sldId="295"/>
            <ac:grpSpMk id="147" creationId="{85FCAC96-3D60-4425-84A2-1CF8BA815521}"/>
          </ac:grpSpMkLst>
        </pc:grpChg>
        <pc:grpChg chg="del mod">
          <ac:chgData name="Tirthankar Mittra" userId="5a2678d12002f05b" providerId="LiveId" clId="{BAF9336C-C670-4CFA-A3CB-38CBE69C9111}" dt="2022-05-05T04:19:29.388" v="1436"/>
          <ac:grpSpMkLst>
            <pc:docMk/>
            <pc:sldMk cId="4149185996" sldId="295"/>
            <ac:grpSpMk id="149" creationId="{36E08E86-5DC3-5073-3FC6-39618DD662A8}"/>
          </ac:grpSpMkLst>
        </pc:grpChg>
        <pc:grpChg chg="del mod">
          <ac:chgData name="Tirthankar Mittra" userId="5a2678d12002f05b" providerId="LiveId" clId="{BAF9336C-C670-4CFA-A3CB-38CBE69C9111}" dt="2022-05-05T04:19:29.388" v="1436"/>
          <ac:grpSpMkLst>
            <pc:docMk/>
            <pc:sldMk cId="4149185996" sldId="295"/>
            <ac:grpSpMk id="152" creationId="{6EC77F13-4369-2ACC-8824-C7B9DAC2BA1B}"/>
          </ac:grpSpMkLst>
        </pc:grpChg>
        <pc:grpChg chg="del mod">
          <ac:chgData name="Tirthankar Mittra" userId="5a2678d12002f05b" providerId="LiveId" clId="{BAF9336C-C670-4CFA-A3CB-38CBE69C9111}" dt="2022-05-05T04:19:32.744" v="1441"/>
          <ac:grpSpMkLst>
            <pc:docMk/>
            <pc:sldMk cId="4149185996" sldId="295"/>
            <ac:grpSpMk id="159" creationId="{250600CA-9D87-4CD6-75FF-2C5F0CD68952}"/>
          </ac:grpSpMkLst>
        </pc:grpChg>
        <pc:grpChg chg="del mod">
          <ac:chgData name="Tirthankar Mittra" userId="5a2678d12002f05b" providerId="LiveId" clId="{BAF9336C-C670-4CFA-A3CB-38CBE69C9111}" dt="2022-05-12T17:03:45.516" v="10213" actId="478"/>
          <ac:grpSpMkLst>
            <pc:docMk/>
            <pc:sldMk cId="4149185996" sldId="295"/>
            <ac:grpSpMk id="164" creationId="{F5EF7AC9-F9AC-58D2-1FD9-081638900061}"/>
          </ac:grpSpMkLst>
        </pc:grpChg>
        <pc:grpChg chg="del mod">
          <ac:chgData name="Tirthankar Mittra" userId="5a2678d12002f05b" providerId="LiveId" clId="{BAF9336C-C670-4CFA-A3CB-38CBE69C9111}" dt="2022-05-05T04:20:24.614" v="1471"/>
          <ac:grpSpMkLst>
            <pc:docMk/>
            <pc:sldMk cId="4149185996" sldId="295"/>
            <ac:grpSpMk id="185" creationId="{0E4EC421-7DFD-67F9-1D15-EBDE3BEB73D9}"/>
          </ac:grpSpMkLst>
        </pc:grpChg>
        <pc:grpChg chg="del mod">
          <ac:chgData name="Tirthankar Mittra" userId="5a2678d12002f05b" providerId="LiveId" clId="{BAF9336C-C670-4CFA-A3CB-38CBE69C9111}" dt="2022-05-05T04:20:32.757" v="1482"/>
          <ac:grpSpMkLst>
            <pc:docMk/>
            <pc:sldMk cId="4149185996" sldId="295"/>
            <ac:grpSpMk id="194" creationId="{75BAF5C5-8E95-DA78-8305-FE14ED1460FA}"/>
          </ac:grpSpMkLst>
        </pc:grpChg>
        <pc:grpChg chg="del mod">
          <ac:chgData name="Tirthankar Mittra" userId="5a2678d12002f05b" providerId="LiveId" clId="{BAF9336C-C670-4CFA-A3CB-38CBE69C9111}" dt="2022-05-05T04:20:33.713" v="1484"/>
          <ac:grpSpMkLst>
            <pc:docMk/>
            <pc:sldMk cId="4149185996" sldId="295"/>
            <ac:grpSpMk id="205" creationId="{965986F5-76F7-A9AD-4B8C-8EF9369DA566}"/>
          </ac:grpSpMkLst>
        </pc:grpChg>
        <pc:grpChg chg="del mod">
          <ac:chgData name="Tirthankar Mittra" userId="5a2678d12002f05b" providerId="LiveId" clId="{BAF9336C-C670-4CFA-A3CB-38CBE69C9111}" dt="2022-05-13T02:27:29.288" v="13591" actId="478"/>
          <ac:grpSpMkLst>
            <pc:docMk/>
            <pc:sldMk cId="4149185996" sldId="295"/>
            <ac:grpSpMk id="207" creationId="{0458921F-06A0-41DC-8150-F3FB5C47922F}"/>
          </ac:grpSpMkLst>
        </pc:grpChg>
        <pc:grpChg chg="del mod">
          <ac:chgData name="Tirthankar Mittra" userId="5a2678d12002f05b" providerId="LiveId" clId="{BAF9336C-C670-4CFA-A3CB-38CBE69C9111}" dt="2022-05-05T04:30:19.914" v="1494"/>
          <ac:grpSpMkLst>
            <pc:docMk/>
            <pc:sldMk cId="4149185996" sldId="295"/>
            <ac:grpSpMk id="214" creationId="{68DCBA53-F968-ECDF-81D1-387CF8A63DF2}"/>
          </ac:grpSpMkLst>
        </pc:grpChg>
        <pc:grpChg chg="mod">
          <ac:chgData name="Tirthankar Mittra" userId="5a2678d12002f05b" providerId="LiveId" clId="{BAF9336C-C670-4CFA-A3CB-38CBE69C9111}" dt="2022-05-05T04:30:19.914" v="1494"/>
          <ac:grpSpMkLst>
            <pc:docMk/>
            <pc:sldMk cId="4149185996" sldId="295"/>
            <ac:grpSpMk id="217" creationId="{D0F9DFE6-A02A-D7DC-568F-287EA0D25758}"/>
          </ac:grpSpMkLst>
        </pc:grpChg>
        <pc:grpChg chg="del mod">
          <ac:chgData name="Tirthankar Mittra" userId="5a2678d12002f05b" providerId="LiveId" clId="{BAF9336C-C670-4CFA-A3CB-38CBE69C9111}" dt="2022-05-05T04:30:36.681" v="1505"/>
          <ac:grpSpMkLst>
            <pc:docMk/>
            <pc:sldMk cId="4149185996" sldId="295"/>
            <ac:grpSpMk id="225" creationId="{A8A40C0C-1990-EB56-38B4-C434ED9FA78F}"/>
          </ac:grpSpMkLst>
        </pc:grpChg>
        <pc:grpChg chg="del mod">
          <ac:chgData name="Tirthankar Mittra" userId="5a2678d12002f05b" providerId="LiveId" clId="{BAF9336C-C670-4CFA-A3CB-38CBE69C9111}" dt="2022-05-05T04:30:42.877" v="1510"/>
          <ac:grpSpMkLst>
            <pc:docMk/>
            <pc:sldMk cId="4149185996" sldId="295"/>
            <ac:grpSpMk id="228" creationId="{E8B1FACA-A7AB-9FCA-58D5-D880A9001249}"/>
          </ac:grpSpMkLst>
        </pc:grpChg>
        <pc:grpChg chg="del mod">
          <ac:chgData name="Tirthankar Mittra" userId="5a2678d12002f05b" providerId="LiveId" clId="{BAF9336C-C670-4CFA-A3CB-38CBE69C9111}" dt="2022-05-05T04:30:43.840" v="1512"/>
          <ac:grpSpMkLst>
            <pc:docMk/>
            <pc:sldMk cId="4149185996" sldId="295"/>
            <ac:grpSpMk id="233" creationId="{31E133A7-1E26-4551-059B-412C73F6A73F}"/>
          </ac:grpSpMkLst>
        </pc:grpChg>
        <pc:grpChg chg="del mod">
          <ac:chgData name="Tirthankar Mittra" userId="5a2678d12002f05b" providerId="LiveId" clId="{BAF9336C-C670-4CFA-A3CB-38CBE69C9111}" dt="2022-05-12T16:59:31.736" v="9914" actId="478"/>
          <ac:grpSpMkLst>
            <pc:docMk/>
            <pc:sldMk cId="4149185996" sldId="295"/>
            <ac:grpSpMk id="235" creationId="{E9192E3F-87AD-9E6F-D17C-410A3D83799D}"/>
          </ac:grpSpMkLst>
        </pc:grpChg>
        <pc:grpChg chg="del mod">
          <ac:chgData name="Tirthankar Mittra" userId="5a2678d12002f05b" providerId="LiveId" clId="{BAF9336C-C670-4CFA-A3CB-38CBE69C9111}" dt="2022-05-05T04:30:54.839" v="1521"/>
          <ac:grpSpMkLst>
            <pc:docMk/>
            <pc:sldMk cId="4149185996" sldId="295"/>
            <ac:grpSpMk id="238" creationId="{47074DA1-1FEA-DBB6-15D7-1F25EBB13081}"/>
          </ac:grpSpMkLst>
        </pc:grpChg>
        <pc:grpChg chg="del">
          <ac:chgData name="Tirthankar Mittra" userId="5a2678d12002f05b" providerId="LiveId" clId="{BAF9336C-C670-4CFA-A3CB-38CBE69C9111}" dt="2022-05-05T04:10:50.476" v="1149" actId="478"/>
          <ac:grpSpMkLst>
            <pc:docMk/>
            <pc:sldMk cId="4149185996" sldId="295"/>
            <ac:grpSpMk id="239" creationId="{EFC1CA72-BF68-E5EC-2751-D559780638C7}"/>
          </ac:grpSpMkLst>
        </pc:grpChg>
        <pc:grpChg chg="del mod">
          <ac:chgData name="Tirthankar Mittra" userId="5a2678d12002f05b" providerId="LiveId" clId="{BAF9336C-C670-4CFA-A3CB-38CBE69C9111}" dt="2022-05-05T04:31:05.081" v="1529"/>
          <ac:grpSpMkLst>
            <pc:docMk/>
            <pc:sldMk cId="4149185996" sldId="295"/>
            <ac:grpSpMk id="244" creationId="{66B41D0D-45DA-D665-A982-233D463FB057}"/>
          </ac:grpSpMkLst>
        </pc:grpChg>
        <pc:grpChg chg="del mod">
          <ac:chgData name="Tirthankar Mittra" userId="5a2678d12002f05b" providerId="LiveId" clId="{BAF9336C-C670-4CFA-A3CB-38CBE69C9111}" dt="2022-05-05T04:31:09.060" v="1535"/>
          <ac:grpSpMkLst>
            <pc:docMk/>
            <pc:sldMk cId="4149185996" sldId="295"/>
            <ac:grpSpMk id="252" creationId="{8AFBA215-DA86-9C9F-7276-53AD7894ACF2}"/>
          </ac:grpSpMkLst>
        </pc:grpChg>
        <pc:grpChg chg="del mod">
          <ac:chgData name="Tirthankar Mittra" userId="5a2678d12002f05b" providerId="LiveId" clId="{BAF9336C-C670-4CFA-A3CB-38CBE69C9111}" dt="2022-05-05T04:31:12.020" v="1539"/>
          <ac:grpSpMkLst>
            <pc:docMk/>
            <pc:sldMk cId="4149185996" sldId="295"/>
            <ac:grpSpMk id="258" creationId="{ACE4512F-1DEA-9928-C2FD-97D67A7143B3}"/>
          </ac:grpSpMkLst>
        </pc:grpChg>
        <pc:grpChg chg="del mod">
          <ac:chgData name="Tirthankar Mittra" userId="5a2678d12002f05b" providerId="LiveId" clId="{BAF9336C-C670-4CFA-A3CB-38CBE69C9111}" dt="2022-05-05T04:31:14.498" v="1545"/>
          <ac:grpSpMkLst>
            <pc:docMk/>
            <pc:sldMk cId="4149185996" sldId="295"/>
            <ac:grpSpMk id="262" creationId="{243036D8-48E8-81FE-9E62-FC5B38EE4C95}"/>
          </ac:grpSpMkLst>
        </pc:grpChg>
        <pc:grpChg chg="del mod">
          <ac:chgData name="Tirthankar Mittra" userId="5a2678d12002f05b" providerId="LiveId" clId="{BAF9336C-C670-4CFA-A3CB-38CBE69C9111}" dt="2022-05-05T04:31:19.291" v="1550"/>
          <ac:grpSpMkLst>
            <pc:docMk/>
            <pc:sldMk cId="4149185996" sldId="295"/>
            <ac:grpSpMk id="268" creationId="{3497F7CF-B1B6-14B2-9D06-48B8B25F394B}"/>
          </ac:grpSpMkLst>
        </pc:grpChg>
        <pc:grpChg chg="del mod">
          <ac:chgData name="Tirthankar Mittra" userId="5a2678d12002f05b" providerId="LiveId" clId="{BAF9336C-C670-4CFA-A3CB-38CBE69C9111}" dt="2022-05-05T04:31:23.429" v="1554"/>
          <ac:grpSpMkLst>
            <pc:docMk/>
            <pc:sldMk cId="4149185996" sldId="295"/>
            <ac:grpSpMk id="273" creationId="{D0F42926-D901-68D5-488E-DB3DD5BA5E36}"/>
          </ac:grpSpMkLst>
        </pc:grpChg>
        <pc:grpChg chg="del mod">
          <ac:chgData name="Tirthankar Mittra" userId="5a2678d12002f05b" providerId="LiveId" clId="{BAF9336C-C670-4CFA-A3CB-38CBE69C9111}" dt="2022-05-12T17:00:18.965" v="10045" actId="478"/>
          <ac:grpSpMkLst>
            <pc:docMk/>
            <pc:sldMk cId="4149185996" sldId="295"/>
            <ac:grpSpMk id="277" creationId="{7476EC30-058F-BB60-5BA0-E7879CD5123D}"/>
          </ac:grpSpMkLst>
        </pc:grpChg>
        <pc:grpChg chg="add mod">
          <ac:chgData name="Tirthankar Mittra" userId="5a2678d12002f05b" providerId="LiveId" clId="{BAF9336C-C670-4CFA-A3CB-38CBE69C9111}" dt="2022-05-12T17:03:13.623" v="10212" actId="164"/>
          <ac:grpSpMkLst>
            <pc:docMk/>
            <pc:sldMk cId="4149185996" sldId="295"/>
            <ac:grpSpMk id="281" creationId="{3B516431-DE01-5B49-26DA-AE5EB8CE47CB}"/>
          </ac:grpSpMkLst>
        </pc:grpChg>
        <pc:grpChg chg="del mod">
          <ac:chgData name="Tirthankar Mittra" userId="5a2678d12002f05b" providerId="LiveId" clId="{BAF9336C-C670-4CFA-A3CB-38CBE69C9111}" dt="2022-05-05T04:31:47.740" v="1561"/>
          <ac:grpSpMkLst>
            <pc:docMk/>
            <pc:sldMk cId="4149185996" sldId="295"/>
            <ac:grpSpMk id="281" creationId="{73ADE254-841D-B525-82CA-DF0B4322D609}"/>
          </ac:grpSpMkLst>
        </pc:grpChg>
        <pc:grpChg chg="del mod">
          <ac:chgData name="Tirthankar Mittra" userId="5a2678d12002f05b" providerId="LiveId" clId="{BAF9336C-C670-4CFA-A3CB-38CBE69C9111}" dt="2022-05-12T16:52:58.989" v="9896" actId="478"/>
          <ac:grpSpMkLst>
            <pc:docMk/>
            <pc:sldMk cId="4149185996" sldId="295"/>
            <ac:grpSpMk id="284" creationId="{03B6850C-15E5-2D5F-E922-4D42113DD975}"/>
          </ac:grpSpMkLst>
        </pc:grpChg>
        <pc:grpChg chg="mod">
          <ac:chgData name="Tirthankar Mittra" userId="5a2678d12002f05b" providerId="LiveId" clId="{BAF9336C-C670-4CFA-A3CB-38CBE69C9111}" dt="2022-05-12T16:53:02.105" v="9899"/>
          <ac:grpSpMkLst>
            <pc:docMk/>
            <pc:sldMk cId="4149185996" sldId="295"/>
            <ac:grpSpMk id="286" creationId="{05C2BD4F-2BFC-8B55-BE1A-4E1134D7D066}"/>
          </ac:grpSpMkLst>
        </pc:grpChg>
        <pc:grpChg chg="del mod">
          <ac:chgData name="Tirthankar Mittra" userId="5a2678d12002f05b" providerId="LiveId" clId="{BAF9336C-C670-4CFA-A3CB-38CBE69C9111}" dt="2022-05-05T04:32:54.627" v="1576"/>
          <ac:grpSpMkLst>
            <pc:docMk/>
            <pc:sldMk cId="4149185996" sldId="295"/>
            <ac:grpSpMk id="295" creationId="{81BBFFD2-DCA9-6887-2BC7-FBFF37D6FC9C}"/>
          </ac:grpSpMkLst>
        </pc:grpChg>
        <pc:grpChg chg="del mod">
          <ac:chgData name="Tirthankar Mittra" userId="5a2678d12002f05b" providerId="LiveId" clId="{BAF9336C-C670-4CFA-A3CB-38CBE69C9111}" dt="2022-05-05T04:33:09.939" v="1585"/>
          <ac:grpSpMkLst>
            <pc:docMk/>
            <pc:sldMk cId="4149185996" sldId="295"/>
            <ac:grpSpMk id="297" creationId="{B527528A-5354-BFAC-FAB5-1E407B38B010}"/>
          </ac:grpSpMkLst>
        </pc:grpChg>
        <pc:grpChg chg="add del mod">
          <ac:chgData name="Tirthankar Mittra" userId="5a2678d12002f05b" providerId="LiveId" clId="{BAF9336C-C670-4CFA-A3CB-38CBE69C9111}" dt="2022-05-13T02:27:20.659" v="13585" actId="478"/>
          <ac:grpSpMkLst>
            <pc:docMk/>
            <pc:sldMk cId="4149185996" sldId="295"/>
            <ac:grpSpMk id="303" creationId="{1F8B9267-EA56-C9F6-1C50-CD6A4D750DCD}"/>
          </ac:grpSpMkLst>
        </pc:grpChg>
        <pc:grpChg chg="del mod">
          <ac:chgData name="Tirthankar Mittra" userId="5a2678d12002f05b" providerId="LiveId" clId="{BAF9336C-C670-4CFA-A3CB-38CBE69C9111}" dt="2022-05-12T16:52:57.537" v="9894" actId="478"/>
          <ac:grpSpMkLst>
            <pc:docMk/>
            <pc:sldMk cId="4149185996" sldId="295"/>
            <ac:grpSpMk id="307" creationId="{82753D90-527F-E84A-91DD-4F6169EB8467}"/>
          </ac:grpSpMkLst>
        </pc:grpChg>
        <pc:grpChg chg="mod">
          <ac:chgData name="Tirthankar Mittra" userId="5a2678d12002f05b" providerId="LiveId" clId="{BAF9336C-C670-4CFA-A3CB-38CBE69C9111}" dt="2022-05-05T04:33:46.011" v="1597"/>
          <ac:grpSpMkLst>
            <pc:docMk/>
            <pc:sldMk cId="4149185996" sldId="295"/>
            <ac:grpSpMk id="311" creationId="{C77FDEDA-9BBE-7FE7-66F8-94CF9B557312}"/>
          </ac:grpSpMkLst>
        </pc:grpChg>
        <pc:grpChg chg="del mod">
          <ac:chgData name="Tirthankar Mittra" userId="5a2678d12002f05b" providerId="LiveId" clId="{BAF9336C-C670-4CFA-A3CB-38CBE69C9111}" dt="2022-05-05T04:34:03.182" v="1606"/>
          <ac:grpSpMkLst>
            <pc:docMk/>
            <pc:sldMk cId="4149185996" sldId="295"/>
            <ac:grpSpMk id="315" creationId="{93293186-8EB0-74ED-A61E-F83168C255A6}"/>
          </ac:grpSpMkLst>
        </pc:grpChg>
        <pc:grpChg chg="del mod">
          <ac:chgData name="Tirthankar Mittra" userId="5a2678d12002f05b" providerId="LiveId" clId="{BAF9336C-C670-4CFA-A3CB-38CBE69C9111}" dt="2022-05-12T16:52:55.889" v="9892" actId="478"/>
          <ac:grpSpMkLst>
            <pc:docMk/>
            <pc:sldMk cId="4149185996" sldId="295"/>
            <ac:grpSpMk id="318" creationId="{CE04F3DF-7756-9697-4734-A2C58866469A}"/>
          </ac:grpSpMkLst>
        </pc:grpChg>
        <pc:grpChg chg="del">
          <ac:chgData name="Tirthankar Mittra" userId="5a2678d12002f05b" providerId="LiveId" clId="{BAF9336C-C670-4CFA-A3CB-38CBE69C9111}" dt="2022-05-05T04:10:48.451" v="1148" actId="478"/>
          <ac:grpSpMkLst>
            <pc:docMk/>
            <pc:sldMk cId="4149185996" sldId="295"/>
            <ac:grpSpMk id="322" creationId="{D539CD43-68EF-3605-197E-FE10E227433F}"/>
          </ac:grpSpMkLst>
        </pc:grpChg>
        <pc:grpChg chg="del mod">
          <ac:chgData name="Tirthankar Mittra" userId="5a2678d12002f05b" providerId="LiveId" clId="{BAF9336C-C670-4CFA-A3CB-38CBE69C9111}" dt="2022-05-05T04:34:22.081" v="1619"/>
          <ac:grpSpMkLst>
            <pc:docMk/>
            <pc:sldMk cId="4149185996" sldId="295"/>
            <ac:grpSpMk id="324" creationId="{7C5C5D07-8078-00E2-24F9-CFC0E474EA4F}"/>
          </ac:grpSpMkLst>
        </pc:grpChg>
        <pc:grpChg chg="del">
          <ac:chgData name="Tirthankar Mittra" userId="5a2678d12002f05b" providerId="LiveId" clId="{BAF9336C-C670-4CFA-A3CB-38CBE69C9111}" dt="2022-05-05T04:10:48.451" v="1148" actId="478"/>
          <ac:grpSpMkLst>
            <pc:docMk/>
            <pc:sldMk cId="4149185996" sldId="295"/>
            <ac:grpSpMk id="330" creationId="{06377238-C4A6-FCAD-7480-A219DD7AF16B}"/>
          </ac:grpSpMkLst>
        </pc:grpChg>
        <pc:grpChg chg="del mod">
          <ac:chgData name="Tirthankar Mittra" userId="5a2678d12002f05b" providerId="LiveId" clId="{BAF9336C-C670-4CFA-A3CB-38CBE69C9111}" dt="2022-05-12T16:52:56.637" v="9893" actId="478"/>
          <ac:grpSpMkLst>
            <pc:docMk/>
            <pc:sldMk cId="4149185996" sldId="295"/>
            <ac:grpSpMk id="331" creationId="{A5FE97C4-73AF-BA22-FD9E-78568FF5358E}"/>
          </ac:grpSpMkLst>
        </pc:grpChg>
        <pc:grpChg chg="del">
          <ac:chgData name="Tirthankar Mittra" userId="5a2678d12002f05b" providerId="LiveId" clId="{BAF9336C-C670-4CFA-A3CB-38CBE69C9111}" dt="2022-05-05T04:10:48.451" v="1148" actId="478"/>
          <ac:grpSpMkLst>
            <pc:docMk/>
            <pc:sldMk cId="4149185996" sldId="295"/>
            <ac:grpSpMk id="334" creationId="{F8C937B2-A29B-05A5-D720-B00031A2E06B}"/>
          </ac:grpSpMkLst>
        </pc:grpChg>
        <pc:inkChg chg="add del">
          <ac:chgData name="Tirthankar Mittra" userId="5a2678d12002f05b" providerId="LiveId" clId="{BAF9336C-C670-4CFA-A3CB-38CBE69C9111}" dt="2022-05-13T02:27:20.235" v="13584" actId="478"/>
          <ac:inkMkLst>
            <pc:docMk/>
            <pc:sldMk cId="4149185996" sldId="295"/>
            <ac:inkMk id="3" creationId="{7F19169F-078F-B48C-B23C-5C2BB767CECC}"/>
          </ac:inkMkLst>
        </pc:inkChg>
        <pc:inkChg chg="add del mod">
          <ac:chgData name="Tirthankar Mittra" userId="5a2678d12002f05b" providerId="LiveId" clId="{BAF9336C-C670-4CFA-A3CB-38CBE69C9111}" dt="2022-05-13T02:27:19.717" v="13583" actId="478"/>
          <ac:inkMkLst>
            <pc:docMk/>
            <pc:sldMk cId="4149185996" sldId="295"/>
            <ac:inkMk id="4" creationId="{AA4402CA-B709-8796-8981-335BD51DEA70}"/>
          </ac:inkMkLst>
        </pc:inkChg>
        <pc:inkChg chg="del">
          <ac:chgData name="Tirthankar Mittra" userId="5a2678d12002f05b" providerId="LiveId" clId="{BAF9336C-C670-4CFA-A3CB-38CBE69C9111}" dt="2022-05-05T04:10:48.451" v="1148" actId="478"/>
          <ac:inkMkLst>
            <pc:docMk/>
            <pc:sldMk cId="4149185996" sldId="295"/>
            <ac:inkMk id="5" creationId="{C490332D-F9D7-C88A-D6A9-0E3632A7FA43}"/>
          </ac:inkMkLst>
        </pc:inkChg>
        <pc:inkChg chg="add del mod">
          <ac:chgData name="Tirthankar Mittra" userId="5a2678d12002f05b" providerId="LiveId" clId="{BAF9336C-C670-4CFA-A3CB-38CBE69C9111}" dt="2022-05-13T02:27:19.262" v="13582" actId="478"/>
          <ac:inkMkLst>
            <pc:docMk/>
            <pc:sldMk cId="4149185996" sldId="295"/>
            <ac:inkMk id="5" creationId="{D871D05E-26D1-18A4-5B0B-E15FCF959609}"/>
          </ac:inkMkLst>
        </pc:inkChg>
        <pc:inkChg chg="add del mod">
          <ac:chgData name="Tirthankar Mittra" userId="5a2678d12002f05b" providerId="LiveId" clId="{BAF9336C-C670-4CFA-A3CB-38CBE69C9111}" dt="2022-05-05T04:16:09.026" v="1289" actId="9405"/>
          <ac:inkMkLst>
            <pc:docMk/>
            <pc:sldMk cId="4149185996" sldId="295"/>
            <ac:inkMk id="6" creationId="{27C028E3-3FBB-1542-8492-8AE9B44116E2}"/>
          </ac:inkMkLst>
        </pc:inkChg>
        <pc:inkChg chg="del">
          <ac:chgData name="Tirthankar Mittra" userId="5a2678d12002f05b" providerId="LiveId" clId="{BAF9336C-C670-4CFA-A3CB-38CBE69C9111}" dt="2022-05-05T04:10:48.451" v="1148" actId="478"/>
          <ac:inkMkLst>
            <pc:docMk/>
            <pc:sldMk cId="4149185996" sldId="295"/>
            <ac:inkMk id="6" creationId="{6B3FD098-EF4D-0400-58E5-C7728E0AE62A}"/>
          </ac:inkMkLst>
        </pc:inkChg>
        <pc:inkChg chg="add del mod">
          <ac:chgData name="Tirthankar Mittra" userId="5a2678d12002f05b" providerId="LiveId" clId="{BAF9336C-C670-4CFA-A3CB-38CBE69C9111}" dt="2022-05-05T04:16:08.491" v="1288"/>
          <ac:inkMkLst>
            <pc:docMk/>
            <pc:sldMk cId="4149185996" sldId="295"/>
            <ac:inkMk id="7" creationId="{0FA967D5-3BC9-FAB0-16E9-89B613812403}"/>
          </ac:inkMkLst>
        </pc:inkChg>
        <pc:inkChg chg="del">
          <ac:chgData name="Tirthankar Mittra" userId="5a2678d12002f05b" providerId="LiveId" clId="{BAF9336C-C670-4CFA-A3CB-38CBE69C9111}" dt="2022-05-05T04:10:48.451" v="1148" actId="478"/>
          <ac:inkMkLst>
            <pc:docMk/>
            <pc:sldMk cId="4149185996" sldId="295"/>
            <ac:inkMk id="7" creationId="{1BCCF0E6-C5BD-392F-1285-876216855A84}"/>
          </ac:inkMkLst>
        </pc:inkChg>
        <pc:inkChg chg="del">
          <ac:chgData name="Tirthankar Mittra" userId="5a2678d12002f05b" providerId="LiveId" clId="{BAF9336C-C670-4CFA-A3CB-38CBE69C9111}" dt="2022-05-05T04:10:48.451" v="1148" actId="478"/>
          <ac:inkMkLst>
            <pc:docMk/>
            <pc:sldMk cId="4149185996" sldId="295"/>
            <ac:inkMk id="8" creationId="{1C214146-6E69-EC17-3778-3ABDB638952F}"/>
          </ac:inkMkLst>
        </pc:inkChg>
        <pc:inkChg chg="del">
          <ac:chgData name="Tirthankar Mittra" userId="5a2678d12002f05b" providerId="LiveId" clId="{BAF9336C-C670-4CFA-A3CB-38CBE69C9111}" dt="2022-05-05T04:10:48.451" v="1148" actId="478"/>
          <ac:inkMkLst>
            <pc:docMk/>
            <pc:sldMk cId="4149185996" sldId="295"/>
            <ac:inkMk id="9" creationId="{4110C06A-3DA6-F661-F5F3-B0CD0363FBA2}"/>
          </ac:inkMkLst>
        </pc:inkChg>
        <pc:inkChg chg="add del mod">
          <ac:chgData name="Tirthankar Mittra" userId="5a2678d12002f05b" providerId="LiveId" clId="{BAF9336C-C670-4CFA-A3CB-38CBE69C9111}" dt="2022-05-05T04:16:07.703" v="1286"/>
          <ac:inkMkLst>
            <pc:docMk/>
            <pc:sldMk cId="4149185996" sldId="295"/>
            <ac:inkMk id="9" creationId="{E4B13D67-C85B-6987-2937-06C0577FD4BA}"/>
          </ac:inkMkLst>
        </pc:inkChg>
        <pc:inkChg chg="del">
          <ac:chgData name="Tirthankar Mittra" userId="5a2678d12002f05b" providerId="LiveId" clId="{BAF9336C-C670-4CFA-A3CB-38CBE69C9111}" dt="2022-05-05T04:10:48.451" v="1148" actId="478"/>
          <ac:inkMkLst>
            <pc:docMk/>
            <pc:sldMk cId="4149185996" sldId="295"/>
            <ac:inkMk id="10" creationId="{AA325919-09A4-E3C3-6A18-B608CFDFE4C2}"/>
          </ac:inkMkLst>
        </pc:inkChg>
        <pc:inkChg chg="add mod">
          <ac:chgData name="Tirthankar Mittra" userId="5a2678d12002f05b" providerId="LiveId" clId="{BAF9336C-C670-4CFA-A3CB-38CBE69C9111}" dt="2022-05-05T04:16:33.312" v="1314"/>
          <ac:inkMkLst>
            <pc:docMk/>
            <pc:sldMk cId="4149185996" sldId="295"/>
            <ac:inkMk id="11" creationId="{B5499197-31D0-B980-AAC4-3A3EBEABF424}"/>
          </ac:inkMkLst>
        </pc:inkChg>
        <pc:inkChg chg="del">
          <ac:chgData name="Tirthankar Mittra" userId="5a2678d12002f05b" providerId="LiveId" clId="{BAF9336C-C670-4CFA-A3CB-38CBE69C9111}" dt="2022-05-05T04:10:48.451" v="1148" actId="478"/>
          <ac:inkMkLst>
            <pc:docMk/>
            <pc:sldMk cId="4149185996" sldId="295"/>
            <ac:inkMk id="11" creationId="{E9736D2B-FDE2-5E4E-CF1F-6FD46147C7DA}"/>
          </ac:inkMkLst>
        </pc:inkChg>
        <pc:inkChg chg="add mod">
          <ac:chgData name="Tirthankar Mittra" userId="5a2678d12002f05b" providerId="LiveId" clId="{BAF9336C-C670-4CFA-A3CB-38CBE69C9111}" dt="2022-05-05T04:16:33.312" v="1314"/>
          <ac:inkMkLst>
            <pc:docMk/>
            <pc:sldMk cId="4149185996" sldId="295"/>
            <ac:inkMk id="12" creationId="{4E17DAA6-AA3A-5D55-8B89-050E36984DB7}"/>
          </ac:inkMkLst>
        </pc:inkChg>
        <pc:inkChg chg="del">
          <ac:chgData name="Tirthankar Mittra" userId="5a2678d12002f05b" providerId="LiveId" clId="{BAF9336C-C670-4CFA-A3CB-38CBE69C9111}" dt="2022-05-05T04:10:48.451" v="1148" actId="478"/>
          <ac:inkMkLst>
            <pc:docMk/>
            <pc:sldMk cId="4149185996" sldId="295"/>
            <ac:inkMk id="12" creationId="{F55A89F5-651E-96DC-6F2D-C29551F273FF}"/>
          </ac:inkMkLst>
        </pc:inkChg>
        <pc:inkChg chg="add mod">
          <ac:chgData name="Tirthankar Mittra" userId="5a2678d12002f05b" providerId="LiveId" clId="{BAF9336C-C670-4CFA-A3CB-38CBE69C9111}" dt="2022-05-05T04:16:33.312" v="1314"/>
          <ac:inkMkLst>
            <pc:docMk/>
            <pc:sldMk cId="4149185996" sldId="295"/>
            <ac:inkMk id="13" creationId="{6AC10230-715F-2CA6-CBCC-B74EA42DB9B6}"/>
          </ac:inkMkLst>
        </pc:inkChg>
        <pc:inkChg chg="del">
          <ac:chgData name="Tirthankar Mittra" userId="5a2678d12002f05b" providerId="LiveId" clId="{BAF9336C-C670-4CFA-A3CB-38CBE69C9111}" dt="2022-05-05T04:10:48.451" v="1148" actId="478"/>
          <ac:inkMkLst>
            <pc:docMk/>
            <pc:sldMk cId="4149185996" sldId="295"/>
            <ac:inkMk id="14" creationId="{298023A6-A0D5-D24F-3AA4-D3D1079535C7}"/>
          </ac:inkMkLst>
        </pc:inkChg>
        <pc:inkChg chg="del">
          <ac:chgData name="Tirthankar Mittra" userId="5a2678d12002f05b" providerId="LiveId" clId="{BAF9336C-C670-4CFA-A3CB-38CBE69C9111}" dt="2022-05-05T04:10:48.451" v="1148" actId="478"/>
          <ac:inkMkLst>
            <pc:docMk/>
            <pc:sldMk cId="4149185996" sldId="295"/>
            <ac:inkMk id="15" creationId="{395BCF20-CF90-B3BE-802C-4A62AFAF43BC}"/>
          </ac:inkMkLst>
        </pc:inkChg>
        <pc:inkChg chg="add mod">
          <ac:chgData name="Tirthankar Mittra" userId="5a2678d12002f05b" providerId="LiveId" clId="{BAF9336C-C670-4CFA-A3CB-38CBE69C9111}" dt="2022-05-05T04:16:33.312" v="1314"/>
          <ac:inkMkLst>
            <pc:docMk/>
            <pc:sldMk cId="4149185996" sldId="295"/>
            <ac:inkMk id="15" creationId="{D3247FEA-6F83-CDA4-D4AA-450889F6AD44}"/>
          </ac:inkMkLst>
        </pc:inkChg>
        <pc:inkChg chg="del">
          <ac:chgData name="Tirthankar Mittra" userId="5a2678d12002f05b" providerId="LiveId" clId="{BAF9336C-C670-4CFA-A3CB-38CBE69C9111}" dt="2022-05-05T04:10:48.451" v="1148" actId="478"/>
          <ac:inkMkLst>
            <pc:docMk/>
            <pc:sldMk cId="4149185996" sldId="295"/>
            <ac:inkMk id="16" creationId="{216968C3-BD92-2675-0EAD-0B452149B788}"/>
          </ac:inkMkLst>
        </pc:inkChg>
        <pc:inkChg chg="del">
          <ac:chgData name="Tirthankar Mittra" userId="5a2678d12002f05b" providerId="LiveId" clId="{BAF9336C-C670-4CFA-A3CB-38CBE69C9111}" dt="2022-05-05T04:10:48.451" v="1148" actId="478"/>
          <ac:inkMkLst>
            <pc:docMk/>
            <pc:sldMk cId="4149185996" sldId="295"/>
            <ac:inkMk id="17" creationId="{62B37682-C6B9-95B6-C9B2-FC0619162B6A}"/>
          </ac:inkMkLst>
        </pc:inkChg>
        <pc:inkChg chg="add mod">
          <ac:chgData name="Tirthankar Mittra" userId="5a2678d12002f05b" providerId="LiveId" clId="{BAF9336C-C670-4CFA-A3CB-38CBE69C9111}" dt="2022-05-05T04:16:33.312" v="1314"/>
          <ac:inkMkLst>
            <pc:docMk/>
            <pc:sldMk cId="4149185996" sldId="295"/>
            <ac:inkMk id="17" creationId="{C2913FF2-1B48-2904-1FDA-41BE8B7C4971}"/>
          </ac:inkMkLst>
        </pc:inkChg>
        <pc:inkChg chg="add mod">
          <ac:chgData name="Tirthankar Mittra" userId="5a2678d12002f05b" providerId="LiveId" clId="{BAF9336C-C670-4CFA-A3CB-38CBE69C9111}" dt="2022-05-05T04:16:33.312" v="1314"/>
          <ac:inkMkLst>
            <pc:docMk/>
            <pc:sldMk cId="4149185996" sldId="295"/>
            <ac:inkMk id="18" creationId="{14895B77-914E-FCCC-845D-DE14474F1503}"/>
          </ac:inkMkLst>
        </pc:inkChg>
        <pc:inkChg chg="del">
          <ac:chgData name="Tirthankar Mittra" userId="5a2678d12002f05b" providerId="LiveId" clId="{BAF9336C-C670-4CFA-A3CB-38CBE69C9111}" dt="2022-05-05T04:10:48.451" v="1148" actId="478"/>
          <ac:inkMkLst>
            <pc:docMk/>
            <pc:sldMk cId="4149185996" sldId="295"/>
            <ac:inkMk id="18" creationId="{53E28BB3-BE31-43F3-13BA-4D8426D27947}"/>
          </ac:inkMkLst>
        </pc:inkChg>
        <pc:inkChg chg="del">
          <ac:chgData name="Tirthankar Mittra" userId="5a2678d12002f05b" providerId="LiveId" clId="{BAF9336C-C670-4CFA-A3CB-38CBE69C9111}" dt="2022-05-05T04:10:48.451" v="1148" actId="478"/>
          <ac:inkMkLst>
            <pc:docMk/>
            <pc:sldMk cId="4149185996" sldId="295"/>
            <ac:inkMk id="19" creationId="{F1E92656-30C0-0588-F706-A8E855375D24}"/>
          </ac:inkMkLst>
        </pc:inkChg>
        <pc:inkChg chg="del">
          <ac:chgData name="Tirthankar Mittra" userId="5a2678d12002f05b" providerId="LiveId" clId="{BAF9336C-C670-4CFA-A3CB-38CBE69C9111}" dt="2022-05-05T04:10:48.451" v="1148" actId="478"/>
          <ac:inkMkLst>
            <pc:docMk/>
            <pc:sldMk cId="4149185996" sldId="295"/>
            <ac:inkMk id="20" creationId="{8A51A6F9-305C-05DA-0CFA-5328EB24859B}"/>
          </ac:inkMkLst>
        </pc:inkChg>
        <pc:inkChg chg="add mod">
          <ac:chgData name="Tirthankar Mittra" userId="5a2678d12002f05b" providerId="LiveId" clId="{BAF9336C-C670-4CFA-A3CB-38CBE69C9111}" dt="2022-05-05T04:16:33.312" v="1314"/>
          <ac:inkMkLst>
            <pc:docMk/>
            <pc:sldMk cId="4149185996" sldId="295"/>
            <ac:inkMk id="20" creationId="{E557442D-3F6C-1027-646C-D44FCC32BF4F}"/>
          </ac:inkMkLst>
        </pc:inkChg>
        <pc:inkChg chg="add mod">
          <ac:chgData name="Tirthankar Mittra" userId="5a2678d12002f05b" providerId="LiveId" clId="{BAF9336C-C670-4CFA-A3CB-38CBE69C9111}" dt="2022-05-05T04:16:33.312" v="1314"/>
          <ac:inkMkLst>
            <pc:docMk/>
            <pc:sldMk cId="4149185996" sldId="295"/>
            <ac:inkMk id="21" creationId="{E7CBA89E-C457-021A-984E-63BFCEE8AFF0}"/>
          </ac:inkMkLst>
        </pc:inkChg>
        <pc:inkChg chg="add mod">
          <ac:chgData name="Tirthankar Mittra" userId="5a2678d12002f05b" providerId="LiveId" clId="{BAF9336C-C670-4CFA-A3CB-38CBE69C9111}" dt="2022-05-05T04:16:33.312" v="1314"/>
          <ac:inkMkLst>
            <pc:docMk/>
            <pc:sldMk cId="4149185996" sldId="295"/>
            <ac:inkMk id="22" creationId="{30BD48DC-282F-4AB5-4C55-4F448A141C9D}"/>
          </ac:inkMkLst>
        </pc:inkChg>
        <pc:inkChg chg="del">
          <ac:chgData name="Tirthankar Mittra" userId="5a2678d12002f05b" providerId="LiveId" clId="{BAF9336C-C670-4CFA-A3CB-38CBE69C9111}" dt="2022-05-05T04:10:48.451" v="1148" actId="478"/>
          <ac:inkMkLst>
            <pc:docMk/>
            <pc:sldMk cId="4149185996" sldId="295"/>
            <ac:inkMk id="22" creationId="{338CE0E7-9C7C-9E4C-971B-D9203382C15C}"/>
          </ac:inkMkLst>
        </pc:inkChg>
        <pc:inkChg chg="del">
          <ac:chgData name="Tirthankar Mittra" userId="5a2678d12002f05b" providerId="LiveId" clId="{BAF9336C-C670-4CFA-A3CB-38CBE69C9111}" dt="2022-05-05T04:10:48.451" v="1148" actId="478"/>
          <ac:inkMkLst>
            <pc:docMk/>
            <pc:sldMk cId="4149185996" sldId="295"/>
            <ac:inkMk id="23" creationId="{6ECB0AAE-8141-0304-AB66-41C50274345F}"/>
          </ac:inkMkLst>
        </pc:inkChg>
        <pc:inkChg chg="add mod">
          <ac:chgData name="Tirthankar Mittra" userId="5a2678d12002f05b" providerId="LiveId" clId="{BAF9336C-C670-4CFA-A3CB-38CBE69C9111}" dt="2022-05-05T04:16:33.312" v="1314"/>
          <ac:inkMkLst>
            <pc:docMk/>
            <pc:sldMk cId="4149185996" sldId="295"/>
            <ac:inkMk id="23" creationId="{8E162960-58D7-5B4A-8156-3EE3941EE8AB}"/>
          </ac:inkMkLst>
        </pc:inkChg>
        <pc:inkChg chg="add mod">
          <ac:chgData name="Tirthankar Mittra" userId="5a2678d12002f05b" providerId="LiveId" clId="{BAF9336C-C670-4CFA-A3CB-38CBE69C9111}" dt="2022-05-05T04:16:33.312" v="1314"/>
          <ac:inkMkLst>
            <pc:docMk/>
            <pc:sldMk cId="4149185996" sldId="295"/>
            <ac:inkMk id="24" creationId="{42D33DDD-303C-F243-9F3F-8F474984EC20}"/>
          </ac:inkMkLst>
        </pc:inkChg>
        <pc:inkChg chg="del">
          <ac:chgData name="Tirthankar Mittra" userId="5a2678d12002f05b" providerId="LiveId" clId="{BAF9336C-C670-4CFA-A3CB-38CBE69C9111}" dt="2022-05-05T04:10:48.451" v="1148" actId="478"/>
          <ac:inkMkLst>
            <pc:docMk/>
            <pc:sldMk cId="4149185996" sldId="295"/>
            <ac:inkMk id="24" creationId="{F947242A-D8FF-174A-2782-223EAC527542}"/>
          </ac:inkMkLst>
        </pc:inkChg>
        <pc:inkChg chg="del">
          <ac:chgData name="Tirthankar Mittra" userId="5a2678d12002f05b" providerId="LiveId" clId="{BAF9336C-C670-4CFA-A3CB-38CBE69C9111}" dt="2022-05-05T04:10:48.451" v="1148" actId="478"/>
          <ac:inkMkLst>
            <pc:docMk/>
            <pc:sldMk cId="4149185996" sldId="295"/>
            <ac:inkMk id="25" creationId="{104F2DA9-C4CD-F1B0-5E31-BE7046B93B2F}"/>
          </ac:inkMkLst>
        </pc:inkChg>
        <pc:inkChg chg="add mod">
          <ac:chgData name="Tirthankar Mittra" userId="5a2678d12002f05b" providerId="LiveId" clId="{BAF9336C-C670-4CFA-A3CB-38CBE69C9111}" dt="2022-05-05T04:16:33.312" v="1314"/>
          <ac:inkMkLst>
            <pc:docMk/>
            <pc:sldMk cId="4149185996" sldId="295"/>
            <ac:inkMk id="25" creationId="{65520A80-B274-1ED0-26FA-6AF5B397E730}"/>
          </ac:inkMkLst>
        </pc:inkChg>
        <pc:inkChg chg="add mod">
          <ac:chgData name="Tirthankar Mittra" userId="5a2678d12002f05b" providerId="LiveId" clId="{BAF9336C-C670-4CFA-A3CB-38CBE69C9111}" dt="2022-05-05T04:16:33.312" v="1314"/>
          <ac:inkMkLst>
            <pc:docMk/>
            <pc:sldMk cId="4149185996" sldId="295"/>
            <ac:inkMk id="26" creationId="{13A601AF-58BB-427C-DE39-BFA9240D040A}"/>
          </ac:inkMkLst>
        </pc:inkChg>
        <pc:inkChg chg="del">
          <ac:chgData name="Tirthankar Mittra" userId="5a2678d12002f05b" providerId="LiveId" clId="{BAF9336C-C670-4CFA-A3CB-38CBE69C9111}" dt="2022-05-05T04:10:48.451" v="1148" actId="478"/>
          <ac:inkMkLst>
            <pc:docMk/>
            <pc:sldMk cId="4149185996" sldId="295"/>
            <ac:inkMk id="26" creationId="{C470AC0C-B122-7963-D0BE-B92C3579F7D2}"/>
          </ac:inkMkLst>
        </pc:inkChg>
        <pc:inkChg chg="add mod">
          <ac:chgData name="Tirthankar Mittra" userId="5a2678d12002f05b" providerId="LiveId" clId="{BAF9336C-C670-4CFA-A3CB-38CBE69C9111}" dt="2022-05-05T04:16:33.312" v="1314"/>
          <ac:inkMkLst>
            <pc:docMk/>
            <pc:sldMk cId="4149185996" sldId="295"/>
            <ac:inkMk id="27" creationId="{323E2449-A214-F80A-EA89-5DF2504E8035}"/>
          </ac:inkMkLst>
        </pc:inkChg>
        <pc:inkChg chg="del">
          <ac:chgData name="Tirthankar Mittra" userId="5a2678d12002f05b" providerId="LiveId" clId="{BAF9336C-C670-4CFA-A3CB-38CBE69C9111}" dt="2022-05-05T04:10:48.451" v="1148" actId="478"/>
          <ac:inkMkLst>
            <pc:docMk/>
            <pc:sldMk cId="4149185996" sldId="295"/>
            <ac:inkMk id="27" creationId="{6D02189E-FF5F-6EF0-03E4-E5748D1ED1C3}"/>
          </ac:inkMkLst>
        </pc:inkChg>
        <pc:inkChg chg="add mod">
          <ac:chgData name="Tirthankar Mittra" userId="5a2678d12002f05b" providerId="LiveId" clId="{BAF9336C-C670-4CFA-A3CB-38CBE69C9111}" dt="2022-05-05T04:16:33.312" v="1314"/>
          <ac:inkMkLst>
            <pc:docMk/>
            <pc:sldMk cId="4149185996" sldId="295"/>
            <ac:inkMk id="28" creationId="{B0671664-54DD-BDB5-5F13-84BF96A69281}"/>
          </ac:inkMkLst>
        </pc:inkChg>
        <pc:inkChg chg="del">
          <ac:chgData name="Tirthankar Mittra" userId="5a2678d12002f05b" providerId="LiveId" clId="{BAF9336C-C670-4CFA-A3CB-38CBE69C9111}" dt="2022-05-05T04:10:48.451" v="1148" actId="478"/>
          <ac:inkMkLst>
            <pc:docMk/>
            <pc:sldMk cId="4149185996" sldId="295"/>
            <ac:inkMk id="28" creationId="{D370F614-2CDB-D43E-4753-B7A8887BD1A6}"/>
          </ac:inkMkLst>
        </pc:inkChg>
        <pc:inkChg chg="add mod">
          <ac:chgData name="Tirthankar Mittra" userId="5a2678d12002f05b" providerId="LiveId" clId="{BAF9336C-C670-4CFA-A3CB-38CBE69C9111}" dt="2022-05-05T04:16:36.952" v="1318"/>
          <ac:inkMkLst>
            <pc:docMk/>
            <pc:sldMk cId="4149185996" sldId="295"/>
            <ac:inkMk id="29" creationId="{1A18EFE2-E2B3-D964-6ECB-673745DFA5FF}"/>
          </ac:inkMkLst>
        </pc:inkChg>
        <pc:inkChg chg="add mod">
          <ac:chgData name="Tirthankar Mittra" userId="5a2678d12002f05b" providerId="LiveId" clId="{BAF9336C-C670-4CFA-A3CB-38CBE69C9111}" dt="2022-05-05T04:16:33.312" v="1314"/>
          <ac:inkMkLst>
            <pc:docMk/>
            <pc:sldMk cId="4149185996" sldId="295"/>
            <ac:inkMk id="30" creationId="{44BAAFA6-1CDA-8EED-8C14-D88519F0FFC7}"/>
          </ac:inkMkLst>
        </pc:inkChg>
        <pc:inkChg chg="del">
          <ac:chgData name="Tirthankar Mittra" userId="5a2678d12002f05b" providerId="LiveId" clId="{BAF9336C-C670-4CFA-A3CB-38CBE69C9111}" dt="2022-05-05T04:10:48.451" v="1148" actId="478"/>
          <ac:inkMkLst>
            <pc:docMk/>
            <pc:sldMk cId="4149185996" sldId="295"/>
            <ac:inkMk id="30" creationId="{DCB373FC-CA98-840D-18B0-6962D1A2F2AD}"/>
          </ac:inkMkLst>
        </pc:inkChg>
        <pc:inkChg chg="del">
          <ac:chgData name="Tirthankar Mittra" userId="5a2678d12002f05b" providerId="LiveId" clId="{BAF9336C-C670-4CFA-A3CB-38CBE69C9111}" dt="2022-05-05T04:10:48.451" v="1148" actId="478"/>
          <ac:inkMkLst>
            <pc:docMk/>
            <pc:sldMk cId="4149185996" sldId="295"/>
            <ac:inkMk id="31" creationId="{256F5E2E-98AA-079C-96E8-E67ECB19BC9D}"/>
          </ac:inkMkLst>
        </pc:inkChg>
        <pc:inkChg chg="add mod">
          <ac:chgData name="Tirthankar Mittra" userId="5a2678d12002f05b" providerId="LiveId" clId="{BAF9336C-C670-4CFA-A3CB-38CBE69C9111}" dt="2022-05-05T04:16:36.952" v="1318"/>
          <ac:inkMkLst>
            <pc:docMk/>
            <pc:sldMk cId="4149185996" sldId="295"/>
            <ac:inkMk id="31" creationId="{55FB7153-7A79-F5D5-CB56-1B4FBCF7A274}"/>
          </ac:inkMkLst>
        </pc:inkChg>
        <pc:inkChg chg="add mod">
          <ac:chgData name="Tirthankar Mittra" userId="5a2678d12002f05b" providerId="LiveId" clId="{BAF9336C-C670-4CFA-A3CB-38CBE69C9111}" dt="2022-05-05T04:16:36.952" v="1318"/>
          <ac:inkMkLst>
            <pc:docMk/>
            <pc:sldMk cId="4149185996" sldId="295"/>
            <ac:inkMk id="32" creationId="{11230715-F013-B7C3-D110-E491C54132E9}"/>
          </ac:inkMkLst>
        </pc:inkChg>
        <pc:inkChg chg="del">
          <ac:chgData name="Tirthankar Mittra" userId="5a2678d12002f05b" providerId="LiveId" clId="{BAF9336C-C670-4CFA-A3CB-38CBE69C9111}" dt="2022-05-05T04:10:48.451" v="1148" actId="478"/>
          <ac:inkMkLst>
            <pc:docMk/>
            <pc:sldMk cId="4149185996" sldId="295"/>
            <ac:inkMk id="33" creationId="{F4C50BEA-011B-9E4B-56B7-20C169314401}"/>
          </ac:inkMkLst>
        </pc:inkChg>
        <pc:inkChg chg="add mod">
          <ac:chgData name="Tirthankar Mittra" userId="5a2678d12002f05b" providerId="LiveId" clId="{BAF9336C-C670-4CFA-A3CB-38CBE69C9111}" dt="2022-05-05T04:16:36.952" v="1318"/>
          <ac:inkMkLst>
            <pc:docMk/>
            <pc:sldMk cId="4149185996" sldId="295"/>
            <ac:inkMk id="33" creationId="{FC4264AC-9F8D-9E66-F9E9-8B96D77E9205}"/>
          </ac:inkMkLst>
        </pc:inkChg>
        <pc:inkChg chg="add mod">
          <ac:chgData name="Tirthankar Mittra" userId="5a2678d12002f05b" providerId="LiveId" clId="{BAF9336C-C670-4CFA-A3CB-38CBE69C9111}" dt="2022-05-05T04:16:36.952" v="1318"/>
          <ac:inkMkLst>
            <pc:docMk/>
            <pc:sldMk cId="4149185996" sldId="295"/>
            <ac:inkMk id="34" creationId="{DC64ADF1-3D24-06D4-93BE-4BC4F4661FED}"/>
          </ac:inkMkLst>
        </pc:inkChg>
        <pc:inkChg chg="del">
          <ac:chgData name="Tirthankar Mittra" userId="5a2678d12002f05b" providerId="LiveId" clId="{BAF9336C-C670-4CFA-A3CB-38CBE69C9111}" dt="2022-05-05T04:10:48.451" v="1148" actId="478"/>
          <ac:inkMkLst>
            <pc:docMk/>
            <pc:sldMk cId="4149185996" sldId="295"/>
            <ac:inkMk id="35" creationId="{B8E8BEB2-6896-FC25-0850-7549F54BA523}"/>
          </ac:inkMkLst>
        </pc:inkChg>
        <pc:inkChg chg="del">
          <ac:chgData name="Tirthankar Mittra" userId="5a2678d12002f05b" providerId="LiveId" clId="{BAF9336C-C670-4CFA-A3CB-38CBE69C9111}" dt="2022-05-05T04:10:48.451" v="1148" actId="478"/>
          <ac:inkMkLst>
            <pc:docMk/>
            <pc:sldMk cId="4149185996" sldId="295"/>
            <ac:inkMk id="36" creationId="{E50C5F62-341D-D95A-B7A2-00CE4EE428DC}"/>
          </ac:inkMkLst>
        </pc:inkChg>
        <pc:inkChg chg="del">
          <ac:chgData name="Tirthankar Mittra" userId="5a2678d12002f05b" providerId="LiveId" clId="{BAF9336C-C670-4CFA-A3CB-38CBE69C9111}" dt="2022-05-05T04:10:48.451" v="1148" actId="478"/>
          <ac:inkMkLst>
            <pc:docMk/>
            <pc:sldMk cId="4149185996" sldId="295"/>
            <ac:inkMk id="37" creationId="{C722773E-2ABF-BF6C-C88F-108900B4248F}"/>
          </ac:inkMkLst>
        </pc:inkChg>
        <pc:inkChg chg="add mod">
          <ac:chgData name="Tirthankar Mittra" userId="5a2678d12002f05b" providerId="LiveId" clId="{BAF9336C-C670-4CFA-A3CB-38CBE69C9111}" dt="2022-05-05T04:16:36.952" v="1318"/>
          <ac:inkMkLst>
            <pc:docMk/>
            <pc:sldMk cId="4149185996" sldId="295"/>
            <ac:inkMk id="37" creationId="{F0DB0B33-79D2-09E7-755E-4BF3AFD84AD4}"/>
          </ac:inkMkLst>
        </pc:inkChg>
        <pc:inkChg chg="add mod">
          <ac:chgData name="Tirthankar Mittra" userId="5a2678d12002f05b" providerId="LiveId" clId="{BAF9336C-C670-4CFA-A3CB-38CBE69C9111}" dt="2022-05-05T04:16:36.952" v="1318"/>
          <ac:inkMkLst>
            <pc:docMk/>
            <pc:sldMk cId="4149185996" sldId="295"/>
            <ac:inkMk id="38" creationId="{1367EAC0-122E-2506-600C-F0CEA3637DD4}"/>
          </ac:inkMkLst>
        </pc:inkChg>
        <pc:inkChg chg="add mod">
          <ac:chgData name="Tirthankar Mittra" userId="5a2678d12002f05b" providerId="LiveId" clId="{BAF9336C-C670-4CFA-A3CB-38CBE69C9111}" dt="2022-05-05T04:16:36.952" v="1318"/>
          <ac:inkMkLst>
            <pc:docMk/>
            <pc:sldMk cId="4149185996" sldId="295"/>
            <ac:inkMk id="39" creationId="{B5BBCBE6-FA2C-8E99-2DBC-DBE9E034F790}"/>
          </ac:inkMkLst>
        </pc:inkChg>
        <pc:inkChg chg="del">
          <ac:chgData name="Tirthankar Mittra" userId="5a2678d12002f05b" providerId="LiveId" clId="{BAF9336C-C670-4CFA-A3CB-38CBE69C9111}" dt="2022-05-05T04:10:48.451" v="1148" actId="478"/>
          <ac:inkMkLst>
            <pc:docMk/>
            <pc:sldMk cId="4149185996" sldId="295"/>
            <ac:inkMk id="39" creationId="{BDE53074-E43E-9EFE-DFB4-FBA0FF29B6EC}"/>
          </ac:inkMkLst>
        </pc:inkChg>
        <pc:inkChg chg="del topLvl">
          <ac:chgData name="Tirthankar Mittra" userId="5a2678d12002f05b" providerId="LiveId" clId="{BAF9336C-C670-4CFA-A3CB-38CBE69C9111}" dt="2022-05-05T04:10:48.451" v="1148" actId="478"/>
          <ac:inkMkLst>
            <pc:docMk/>
            <pc:sldMk cId="4149185996" sldId="295"/>
            <ac:inkMk id="40" creationId="{0EC46208-5109-11F6-244F-02E267B5D840}"/>
          </ac:inkMkLst>
        </pc:inkChg>
        <pc:inkChg chg="del">
          <ac:chgData name="Tirthankar Mittra" userId="5a2678d12002f05b" providerId="LiveId" clId="{BAF9336C-C670-4CFA-A3CB-38CBE69C9111}" dt="2022-05-05T04:10:48.451" v="1148" actId="478"/>
          <ac:inkMkLst>
            <pc:docMk/>
            <pc:sldMk cId="4149185996" sldId="295"/>
            <ac:inkMk id="41" creationId="{50B9F80D-6674-1CED-A238-2CA46B81EBB8}"/>
          </ac:inkMkLst>
        </pc:inkChg>
        <pc:inkChg chg="add mod">
          <ac:chgData name="Tirthankar Mittra" userId="5a2678d12002f05b" providerId="LiveId" clId="{BAF9336C-C670-4CFA-A3CB-38CBE69C9111}" dt="2022-05-05T04:16:46.451" v="1321"/>
          <ac:inkMkLst>
            <pc:docMk/>
            <pc:sldMk cId="4149185996" sldId="295"/>
            <ac:inkMk id="41" creationId="{DA2415A2-E412-C5F8-62F2-44EE63B34C53}"/>
          </ac:inkMkLst>
        </pc:inkChg>
        <pc:inkChg chg="add mod">
          <ac:chgData name="Tirthankar Mittra" userId="5a2678d12002f05b" providerId="LiveId" clId="{BAF9336C-C670-4CFA-A3CB-38CBE69C9111}" dt="2022-05-05T04:16:46.451" v="1321"/>
          <ac:inkMkLst>
            <pc:docMk/>
            <pc:sldMk cId="4149185996" sldId="295"/>
            <ac:inkMk id="42" creationId="{B58270B4-A816-1E2D-645A-4544B5FF3EF0}"/>
          </ac:inkMkLst>
        </pc:inkChg>
        <pc:inkChg chg="del">
          <ac:chgData name="Tirthankar Mittra" userId="5a2678d12002f05b" providerId="LiveId" clId="{BAF9336C-C670-4CFA-A3CB-38CBE69C9111}" dt="2022-05-05T04:10:48.451" v="1148" actId="478"/>
          <ac:inkMkLst>
            <pc:docMk/>
            <pc:sldMk cId="4149185996" sldId="295"/>
            <ac:inkMk id="43" creationId="{7F7B7374-C183-FF38-A8EE-F46E6BFF0B9C}"/>
          </ac:inkMkLst>
        </pc:inkChg>
        <pc:inkChg chg="add mod">
          <ac:chgData name="Tirthankar Mittra" userId="5a2678d12002f05b" providerId="LiveId" clId="{BAF9336C-C670-4CFA-A3CB-38CBE69C9111}" dt="2022-05-05T04:17:33.634" v="1339"/>
          <ac:inkMkLst>
            <pc:docMk/>
            <pc:sldMk cId="4149185996" sldId="295"/>
            <ac:inkMk id="44" creationId="{7FF80B24-CE51-6736-218E-03D26E954001}"/>
          </ac:inkMkLst>
        </pc:inkChg>
        <pc:inkChg chg="del">
          <ac:chgData name="Tirthankar Mittra" userId="5a2678d12002f05b" providerId="LiveId" clId="{BAF9336C-C670-4CFA-A3CB-38CBE69C9111}" dt="2022-05-05T04:10:48.451" v="1148" actId="478"/>
          <ac:inkMkLst>
            <pc:docMk/>
            <pc:sldMk cId="4149185996" sldId="295"/>
            <ac:inkMk id="44" creationId="{AF317103-68B8-1382-21F1-280E6B4A1073}"/>
          </ac:inkMkLst>
        </pc:inkChg>
        <pc:inkChg chg="del">
          <ac:chgData name="Tirthankar Mittra" userId="5a2678d12002f05b" providerId="LiveId" clId="{BAF9336C-C670-4CFA-A3CB-38CBE69C9111}" dt="2022-05-05T04:10:48.451" v="1148" actId="478"/>
          <ac:inkMkLst>
            <pc:docMk/>
            <pc:sldMk cId="4149185996" sldId="295"/>
            <ac:inkMk id="45" creationId="{16B75F7E-594E-EB66-9308-98E33766138C}"/>
          </ac:inkMkLst>
        </pc:inkChg>
        <pc:inkChg chg="add mod">
          <ac:chgData name="Tirthankar Mittra" userId="5a2678d12002f05b" providerId="LiveId" clId="{BAF9336C-C670-4CFA-A3CB-38CBE69C9111}" dt="2022-05-05T04:17:33.634" v="1339"/>
          <ac:inkMkLst>
            <pc:docMk/>
            <pc:sldMk cId="4149185996" sldId="295"/>
            <ac:inkMk id="45" creationId="{9EA74649-B0A4-4413-1908-DA666EB060D1}"/>
          </ac:inkMkLst>
        </pc:inkChg>
        <pc:inkChg chg="add mod">
          <ac:chgData name="Tirthankar Mittra" userId="5a2678d12002f05b" providerId="LiveId" clId="{BAF9336C-C670-4CFA-A3CB-38CBE69C9111}" dt="2022-05-05T04:17:33.634" v="1339"/>
          <ac:inkMkLst>
            <pc:docMk/>
            <pc:sldMk cId="4149185996" sldId="295"/>
            <ac:inkMk id="46" creationId="{8B59C856-9D0B-7700-2D48-D6FBA721FFCA}"/>
          </ac:inkMkLst>
        </pc:inkChg>
        <pc:inkChg chg="del">
          <ac:chgData name="Tirthankar Mittra" userId="5a2678d12002f05b" providerId="LiveId" clId="{BAF9336C-C670-4CFA-A3CB-38CBE69C9111}" dt="2022-05-05T04:10:48.451" v="1148" actId="478"/>
          <ac:inkMkLst>
            <pc:docMk/>
            <pc:sldMk cId="4149185996" sldId="295"/>
            <ac:inkMk id="46" creationId="{C33E949C-0368-DB59-3B56-6D784588CB8B}"/>
          </ac:inkMkLst>
        </pc:inkChg>
        <pc:inkChg chg="add mod">
          <ac:chgData name="Tirthankar Mittra" userId="5a2678d12002f05b" providerId="LiveId" clId="{BAF9336C-C670-4CFA-A3CB-38CBE69C9111}" dt="2022-05-05T04:17:33.634" v="1339"/>
          <ac:inkMkLst>
            <pc:docMk/>
            <pc:sldMk cId="4149185996" sldId="295"/>
            <ac:inkMk id="47" creationId="{0A72F3DC-5DCF-C7AF-2254-97E0B4641EDE}"/>
          </ac:inkMkLst>
        </pc:inkChg>
        <pc:inkChg chg="del">
          <ac:chgData name="Tirthankar Mittra" userId="5a2678d12002f05b" providerId="LiveId" clId="{BAF9336C-C670-4CFA-A3CB-38CBE69C9111}" dt="2022-05-05T04:10:48.451" v="1148" actId="478"/>
          <ac:inkMkLst>
            <pc:docMk/>
            <pc:sldMk cId="4149185996" sldId="295"/>
            <ac:inkMk id="47" creationId="{B9512D2B-8423-44C5-C684-EE09A205E5E8}"/>
          </ac:inkMkLst>
        </pc:inkChg>
        <pc:inkChg chg="del">
          <ac:chgData name="Tirthankar Mittra" userId="5a2678d12002f05b" providerId="LiveId" clId="{BAF9336C-C670-4CFA-A3CB-38CBE69C9111}" dt="2022-05-05T04:10:48.451" v="1148" actId="478"/>
          <ac:inkMkLst>
            <pc:docMk/>
            <pc:sldMk cId="4149185996" sldId="295"/>
            <ac:inkMk id="48" creationId="{68B84AD3-3D33-86F7-8CBB-FF66F1508AC2}"/>
          </ac:inkMkLst>
        </pc:inkChg>
        <pc:inkChg chg="add mod">
          <ac:chgData name="Tirthankar Mittra" userId="5a2678d12002f05b" providerId="LiveId" clId="{BAF9336C-C670-4CFA-A3CB-38CBE69C9111}" dt="2022-05-05T04:17:33.634" v="1339"/>
          <ac:inkMkLst>
            <pc:docMk/>
            <pc:sldMk cId="4149185996" sldId="295"/>
            <ac:inkMk id="48" creationId="{C9CD07DE-D457-8B63-DFB5-B515536BBA45}"/>
          </ac:inkMkLst>
        </pc:inkChg>
        <pc:inkChg chg="add mod">
          <ac:chgData name="Tirthankar Mittra" userId="5a2678d12002f05b" providerId="LiveId" clId="{BAF9336C-C670-4CFA-A3CB-38CBE69C9111}" dt="2022-05-05T04:17:33.634" v="1339"/>
          <ac:inkMkLst>
            <pc:docMk/>
            <pc:sldMk cId="4149185996" sldId="295"/>
            <ac:inkMk id="49" creationId="{97320E0D-0475-219D-313E-5D7E03F007F7}"/>
          </ac:inkMkLst>
        </pc:inkChg>
        <pc:inkChg chg="del">
          <ac:chgData name="Tirthankar Mittra" userId="5a2678d12002f05b" providerId="LiveId" clId="{BAF9336C-C670-4CFA-A3CB-38CBE69C9111}" dt="2022-05-05T04:10:48.451" v="1148" actId="478"/>
          <ac:inkMkLst>
            <pc:docMk/>
            <pc:sldMk cId="4149185996" sldId="295"/>
            <ac:inkMk id="49" creationId="{9A61707F-FC5D-80FF-0978-D75DD9427A0A}"/>
          </ac:inkMkLst>
        </pc:inkChg>
        <pc:inkChg chg="del">
          <ac:chgData name="Tirthankar Mittra" userId="5a2678d12002f05b" providerId="LiveId" clId="{BAF9336C-C670-4CFA-A3CB-38CBE69C9111}" dt="2022-05-05T04:10:48.451" v="1148" actId="478"/>
          <ac:inkMkLst>
            <pc:docMk/>
            <pc:sldMk cId="4149185996" sldId="295"/>
            <ac:inkMk id="50" creationId="{2E979E6A-B09C-07D4-0D39-FA4326D2D9B7}"/>
          </ac:inkMkLst>
        </pc:inkChg>
        <pc:inkChg chg="add mod">
          <ac:chgData name="Tirthankar Mittra" userId="5a2678d12002f05b" providerId="LiveId" clId="{BAF9336C-C670-4CFA-A3CB-38CBE69C9111}" dt="2022-05-05T04:17:33.634" v="1339"/>
          <ac:inkMkLst>
            <pc:docMk/>
            <pc:sldMk cId="4149185996" sldId="295"/>
            <ac:inkMk id="50" creationId="{4AC31CBF-C7E8-B03B-17AE-0D1895976E65}"/>
          </ac:inkMkLst>
        </pc:inkChg>
        <pc:inkChg chg="add mod">
          <ac:chgData name="Tirthankar Mittra" userId="5a2678d12002f05b" providerId="LiveId" clId="{BAF9336C-C670-4CFA-A3CB-38CBE69C9111}" dt="2022-05-05T04:17:33.634" v="1339"/>
          <ac:inkMkLst>
            <pc:docMk/>
            <pc:sldMk cId="4149185996" sldId="295"/>
            <ac:inkMk id="51" creationId="{7A072C0E-368A-507D-2DE9-232CFB211B23}"/>
          </ac:inkMkLst>
        </pc:inkChg>
        <pc:inkChg chg="add mod">
          <ac:chgData name="Tirthankar Mittra" userId="5a2678d12002f05b" providerId="LiveId" clId="{BAF9336C-C670-4CFA-A3CB-38CBE69C9111}" dt="2022-05-05T04:17:33.634" v="1339"/>
          <ac:inkMkLst>
            <pc:docMk/>
            <pc:sldMk cId="4149185996" sldId="295"/>
            <ac:inkMk id="52" creationId="{9D30F8CD-F065-936A-A924-11A7F909C5BA}"/>
          </ac:inkMkLst>
        </pc:inkChg>
        <pc:inkChg chg="del">
          <ac:chgData name="Tirthankar Mittra" userId="5a2678d12002f05b" providerId="LiveId" clId="{BAF9336C-C670-4CFA-A3CB-38CBE69C9111}" dt="2022-05-05T04:10:48.451" v="1148" actId="478"/>
          <ac:inkMkLst>
            <pc:docMk/>
            <pc:sldMk cId="4149185996" sldId="295"/>
            <ac:inkMk id="52" creationId="{B4C4E2C7-17C1-B42C-E87E-179CB0F692AD}"/>
          </ac:inkMkLst>
        </pc:inkChg>
        <pc:inkChg chg="del">
          <ac:chgData name="Tirthankar Mittra" userId="5a2678d12002f05b" providerId="LiveId" clId="{BAF9336C-C670-4CFA-A3CB-38CBE69C9111}" dt="2022-05-05T04:10:48.451" v="1148" actId="478"/>
          <ac:inkMkLst>
            <pc:docMk/>
            <pc:sldMk cId="4149185996" sldId="295"/>
            <ac:inkMk id="53" creationId="{918EC17C-6B33-5322-C768-105738ADB56C}"/>
          </ac:inkMkLst>
        </pc:inkChg>
        <pc:inkChg chg="add mod">
          <ac:chgData name="Tirthankar Mittra" userId="5a2678d12002f05b" providerId="LiveId" clId="{BAF9336C-C670-4CFA-A3CB-38CBE69C9111}" dt="2022-05-05T04:17:33.634" v="1339"/>
          <ac:inkMkLst>
            <pc:docMk/>
            <pc:sldMk cId="4149185996" sldId="295"/>
            <ac:inkMk id="53" creationId="{E6978F4F-C5B2-D35C-EE74-4931D31179C4}"/>
          </ac:inkMkLst>
        </pc:inkChg>
        <pc:inkChg chg="add mod">
          <ac:chgData name="Tirthankar Mittra" userId="5a2678d12002f05b" providerId="LiveId" clId="{BAF9336C-C670-4CFA-A3CB-38CBE69C9111}" dt="2022-05-05T04:17:33.634" v="1339"/>
          <ac:inkMkLst>
            <pc:docMk/>
            <pc:sldMk cId="4149185996" sldId="295"/>
            <ac:inkMk id="54" creationId="{B6376781-966A-4ED2-6D99-0B8B50A8D7B2}"/>
          </ac:inkMkLst>
        </pc:inkChg>
        <pc:inkChg chg="del">
          <ac:chgData name="Tirthankar Mittra" userId="5a2678d12002f05b" providerId="LiveId" clId="{BAF9336C-C670-4CFA-A3CB-38CBE69C9111}" dt="2022-05-05T04:10:48.451" v="1148" actId="478"/>
          <ac:inkMkLst>
            <pc:docMk/>
            <pc:sldMk cId="4149185996" sldId="295"/>
            <ac:inkMk id="54" creationId="{E546A7EC-207C-4FDA-AACE-B6265F88385E}"/>
          </ac:inkMkLst>
        </pc:inkChg>
        <pc:inkChg chg="add mod">
          <ac:chgData name="Tirthankar Mittra" userId="5a2678d12002f05b" providerId="LiveId" clId="{BAF9336C-C670-4CFA-A3CB-38CBE69C9111}" dt="2022-05-05T04:17:33.634" v="1339"/>
          <ac:inkMkLst>
            <pc:docMk/>
            <pc:sldMk cId="4149185996" sldId="295"/>
            <ac:inkMk id="55" creationId="{098F6450-1E1F-0289-FDBE-2FA852B9C369}"/>
          </ac:inkMkLst>
        </pc:inkChg>
        <pc:inkChg chg="del">
          <ac:chgData name="Tirthankar Mittra" userId="5a2678d12002f05b" providerId="LiveId" clId="{BAF9336C-C670-4CFA-A3CB-38CBE69C9111}" dt="2022-05-05T04:10:48.451" v="1148" actId="478"/>
          <ac:inkMkLst>
            <pc:docMk/>
            <pc:sldMk cId="4149185996" sldId="295"/>
            <ac:inkMk id="55" creationId="{77694DD3-5068-4325-D72C-B86FA93F8E75}"/>
          </ac:inkMkLst>
        </pc:inkChg>
        <pc:inkChg chg="add mod">
          <ac:chgData name="Tirthankar Mittra" userId="5a2678d12002f05b" providerId="LiveId" clId="{BAF9336C-C670-4CFA-A3CB-38CBE69C9111}" dt="2022-05-05T04:17:33.634" v="1339"/>
          <ac:inkMkLst>
            <pc:docMk/>
            <pc:sldMk cId="4149185996" sldId="295"/>
            <ac:inkMk id="56" creationId="{A62290AE-275B-BAC6-3798-25A47C789CF1}"/>
          </ac:inkMkLst>
        </pc:inkChg>
        <pc:inkChg chg="del">
          <ac:chgData name="Tirthankar Mittra" userId="5a2678d12002f05b" providerId="LiveId" clId="{BAF9336C-C670-4CFA-A3CB-38CBE69C9111}" dt="2022-05-05T04:10:48.451" v="1148" actId="478"/>
          <ac:inkMkLst>
            <pc:docMk/>
            <pc:sldMk cId="4149185996" sldId="295"/>
            <ac:inkMk id="57" creationId="{71112CEB-C9C0-C874-64F7-5DA41FC61004}"/>
          </ac:inkMkLst>
        </pc:inkChg>
        <pc:inkChg chg="add mod">
          <ac:chgData name="Tirthankar Mittra" userId="5a2678d12002f05b" providerId="LiveId" clId="{BAF9336C-C670-4CFA-A3CB-38CBE69C9111}" dt="2022-05-05T04:17:33.634" v="1339"/>
          <ac:inkMkLst>
            <pc:docMk/>
            <pc:sldMk cId="4149185996" sldId="295"/>
            <ac:inkMk id="57" creationId="{A6D2102F-1124-A04B-873C-2DD863F9D4F8}"/>
          </ac:inkMkLst>
        </pc:inkChg>
        <pc:inkChg chg="add mod">
          <ac:chgData name="Tirthankar Mittra" userId="5a2678d12002f05b" providerId="LiveId" clId="{BAF9336C-C670-4CFA-A3CB-38CBE69C9111}" dt="2022-05-05T04:17:33.634" v="1339"/>
          <ac:inkMkLst>
            <pc:docMk/>
            <pc:sldMk cId="4149185996" sldId="295"/>
            <ac:inkMk id="58" creationId="{B30F6468-95BD-C676-1A15-C6F49B648832}"/>
          </ac:inkMkLst>
        </pc:inkChg>
        <pc:inkChg chg="del topLvl">
          <ac:chgData name="Tirthankar Mittra" userId="5a2678d12002f05b" providerId="LiveId" clId="{BAF9336C-C670-4CFA-A3CB-38CBE69C9111}" dt="2022-05-05T04:10:48.451" v="1148" actId="478"/>
          <ac:inkMkLst>
            <pc:docMk/>
            <pc:sldMk cId="4149185996" sldId="295"/>
            <ac:inkMk id="59" creationId="{37F38502-461A-7FA3-59CA-DF9294262A25}"/>
          </ac:inkMkLst>
        </pc:inkChg>
        <pc:inkChg chg="add mod">
          <ac:chgData name="Tirthankar Mittra" userId="5a2678d12002f05b" providerId="LiveId" clId="{BAF9336C-C670-4CFA-A3CB-38CBE69C9111}" dt="2022-05-05T04:17:33.634" v="1339"/>
          <ac:inkMkLst>
            <pc:docMk/>
            <pc:sldMk cId="4149185996" sldId="295"/>
            <ac:inkMk id="59" creationId="{B8ED405E-5A32-DA64-ADC3-B3C6BCD9685E}"/>
          </ac:inkMkLst>
        </pc:inkChg>
        <pc:inkChg chg="add mod">
          <ac:chgData name="Tirthankar Mittra" userId="5a2678d12002f05b" providerId="LiveId" clId="{BAF9336C-C670-4CFA-A3CB-38CBE69C9111}" dt="2022-05-05T04:17:33.634" v="1339"/>
          <ac:inkMkLst>
            <pc:docMk/>
            <pc:sldMk cId="4149185996" sldId="295"/>
            <ac:inkMk id="60" creationId="{E0E432AC-12F5-DE3B-CA99-F04422A28BBC}"/>
          </ac:inkMkLst>
        </pc:inkChg>
        <pc:inkChg chg="del topLvl">
          <ac:chgData name="Tirthankar Mittra" userId="5a2678d12002f05b" providerId="LiveId" clId="{BAF9336C-C670-4CFA-A3CB-38CBE69C9111}" dt="2022-05-05T04:10:48.451" v="1148" actId="478"/>
          <ac:inkMkLst>
            <pc:docMk/>
            <pc:sldMk cId="4149185996" sldId="295"/>
            <ac:inkMk id="60" creationId="{ED20932D-E6C1-55EB-6B56-14F4CBC4FEE7}"/>
          </ac:inkMkLst>
        </pc:inkChg>
        <pc:inkChg chg="del">
          <ac:chgData name="Tirthankar Mittra" userId="5a2678d12002f05b" providerId="LiveId" clId="{BAF9336C-C670-4CFA-A3CB-38CBE69C9111}" dt="2022-05-05T04:10:48.451" v="1148" actId="478"/>
          <ac:inkMkLst>
            <pc:docMk/>
            <pc:sldMk cId="4149185996" sldId="295"/>
            <ac:inkMk id="62" creationId="{6D8FB466-482B-6871-BA15-4B0C938379E6}"/>
          </ac:inkMkLst>
        </pc:inkChg>
        <pc:inkChg chg="add mod">
          <ac:chgData name="Tirthankar Mittra" userId="5a2678d12002f05b" providerId="LiveId" clId="{BAF9336C-C670-4CFA-A3CB-38CBE69C9111}" dt="2022-05-05T04:17:40.091" v="1349"/>
          <ac:inkMkLst>
            <pc:docMk/>
            <pc:sldMk cId="4149185996" sldId="295"/>
            <ac:inkMk id="62" creationId="{DA483675-C8CA-7C26-6E1B-387A8AD7741A}"/>
          </ac:inkMkLst>
        </pc:inkChg>
        <pc:inkChg chg="add mod">
          <ac:chgData name="Tirthankar Mittra" userId="5a2678d12002f05b" providerId="LiveId" clId="{BAF9336C-C670-4CFA-A3CB-38CBE69C9111}" dt="2022-05-05T04:17:40.091" v="1349"/>
          <ac:inkMkLst>
            <pc:docMk/>
            <pc:sldMk cId="4149185996" sldId="295"/>
            <ac:inkMk id="63" creationId="{B55E6B39-B102-CE30-821B-319F24F81A9A}"/>
          </ac:inkMkLst>
        </pc:inkChg>
        <pc:inkChg chg="add mod">
          <ac:chgData name="Tirthankar Mittra" userId="5a2678d12002f05b" providerId="LiveId" clId="{BAF9336C-C670-4CFA-A3CB-38CBE69C9111}" dt="2022-05-05T04:17:40.091" v="1349"/>
          <ac:inkMkLst>
            <pc:docMk/>
            <pc:sldMk cId="4149185996" sldId="295"/>
            <ac:inkMk id="64" creationId="{78F29C22-43E5-652E-0326-762CE4289649}"/>
          </ac:inkMkLst>
        </pc:inkChg>
        <pc:inkChg chg="del">
          <ac:chgData name="Tirthankar Mittra" userId="5a2678d12002f05b" providerId="LiveId" clId="{BAF9336C-C670-4CFA-A3CB-38CBE69C9111}" dt="2022-05-05T04:10:48.451" v="1148" actId="478"/>
          <ac:inkMkLst>
            <pc:docMk/>
            <pc:sldMk cId="4149185996" sldId="295"/>
            <ac:inkMk id="64" creationId="{C54CEE3F-23C7-8860-1CE2-26E171ECC74D}"/>
          </ac:inkMkLst>
        </pc:inkChg>
        <pc:inkChg chg="del">
          <ac:chgData name="Tirthankar Mittra" userId="5a2678d12002f05b" providerId="LiveId" clId="{BAF9336C-C670-4CFA-A3CB-38CBE69C9111}" dt="2022-05-05T04:10:48.451" v="1148" actId="478"/>
          <ac:inkMkLst>
            <pc:docMk/>
            <pc:sldMk cId="4149185996" sldId="295"/>
            <ac:inkMk id="65" creationId="{EBA17C5E-7AD8-C23D-5594-AD593090CB50}"/>
          </ac:inkMkLst>
        </pc:inkChg>
        <pc:inkChg chg="add mod">
          <ac:chgData name="Tirthankar Mittra" userId="5a2678d12002f05b" providerId="LiveId" clId="{BAF9336C-C670-4CFA-A3CB-38CBE69C9111}" dt="2022-05-05T04:17:40.091" v="1349"/>
          <ac:inkMkLst>
            <pc:docMk/>
            <pc:sldMk cId="4149185996" sldId="295"/>
            <ac:inkMk id="65" creationId="{FAA9C245-F5E6-E4DB-C780-93FCBA0D74B4}"/>
          </ac:inkMkLst>
        </pc:inkChg>
        <pc:inkChg chg="add mod">
          <ac:chgData name="Tirthankar Mittra" userId="5a2678d12002f05b" providerId="LiveId" clId="{BAF9336C-C670-4CFA-A3CB-38CBE69C9111}" dt="2022-05-05T04:17:40.091" v="1349"/>
          <ac:inkMkLst>
            <pc:docMk/>
            <pc:sldMk cId="4149185996" sldId="295"/>
            <ac:inkMk id="66" creationId="{6411D2AC-634C-3F59-28FA-589650B0055E}"/>
          </ac:inkMkLst>
        </pc:inkChg>
        <pc:inkChg chg="del topLvl">
          <ac:chgData name="Tirthankar Mittra" userId="5a2678d12002f05b" providerId="LiveId" clId="{BAF9336C-C670-4CFA-A3CB-38CBE69C9111}" dt="2022-05-05T04:10:48.451" v="1148" actId="478"/>
          <ac:inkMkLst>
            <pc:docMk/>
            <pc:sldMk cId="4149185996" sldId="295"/>
            <ac:inkMk id="66" creationId="{B31553F3-9EBD-F564-6594-7B1E2096A343}"/>
          </ac:inkMkLst>
        </pc:inkChg>
        <pc:inkChg chg="add mod">
          <ac:chgData name="Tirthankar Mittra" userId="5a2678d12002f05b" providerId="LiveId" clId="{BAF9336C-C670-4CFA-A3CB-38CBE69C9111}" dt="2022-05-05T04:17:40.091" v="1349"/>
          <ac:inkMkLst>
            <pc:docMk/>
            <pc:sldMk cId="4149185996" sldId="295"/>
            <ac:inkMk id="67" creationId="{18D44CFB-9BDB-1240-E228-83C0EB1515AD}"/>
          </ac:inkMkLst>
        </pc:inkChg>
        <pc:inkChg chg="del">
          <ac:chgData name="Tirthankar Mittra" userId="5a2678d12002f05b" providerId="LiveId" clId="{BAF9336C-C670-4CFA-A3CB-38CBE69C9111}" dt="2022-05-05T04:10:48.451" v="1148" actId="478"/>
          <ac:inkMkLst>
            <pc:docMk/>
            <pc:sldMk cId="4149185996" sldId="295"/>
            <ac:inkMk id="67" creationId="{B16F67F5-6DFE-830C-06E9-28C585D75084}"/>
          </ac:inkMkLst>
        </pc:inkChg>
        <pc:inkChg chg="add mod">
          <ac:chgData name="Tirthankar Mittra" userId="5a2678d12002f05b" providerId="LiveId" clId="{BAF9336C-C670-4CFA-A3CB-38CBE69C9111}" dt="2022-05-05T04:17:40.091" v="1349"/>
          <ac:inkMkLst>
            <pc:docMk/>
            <pc:sldMk cId="4149185996" sldId="295"/>
            <ac:inkMk id="68" creationId="{B9FADCA1-4E3B-F124-FEBE-6EB0CC65300A}"/>
          </ac:inkMkLst>
        </pc:inkChg>
        <pc:inkChg chg="del">
          <ac:chgData name="Tirthankar Mittra" userId="5a2678d12002f05b" providerId="LiveId" clId="{BAF9336C-C670-4CFA-A3CB-38CBE69C9111}" dt="2022-05-05T04:10:48.451" v="1148" actId="478"/>
          <ac:inkMkLst>
            <pc:docMk/>
            <pc:sldMk cId="4149185996" sldId="295"/>
            <ac:inkMk id="68" creationId="{BBB6B95E-B33B-1BC4-977A-FEA292CE9E56}"/>
          </ac:inkMkLst>
        </pc:inkChg>
        <pc:inkChg chg="del">
          <ac:chgData name="Tirthankar Mittra" userId="5a2678d12002f05b" providerId="LiveId" clId="{BAF9336C-C670-4CFA-A3CB-38CBE69C9111}" dt="2022-05-05T04:10:48.451" v="1148" actId="478"/>
          <ac:inkMkLst>
            <pc:docMk/>
            <pc:sldMk cId="4149185996" sldId="295"/>
            <ac:inkMk id="69" creationId="{CBAF96FA-9E6D-DD71-31C2-993C0F17413B}"/>
          </ac:inkMkLst>
        </pc:inkChg>
        <pc:inkChg chg="add mod">
          <ac:chgData name="Tirthankar Mittra" userId="5a2678d12002f05b" providerId="LiveId" clId="{BAF9336C-C670-4CFA-A3CB-38CBE69C9111}" dt="2022-05-05T04:17:40.091" v="1349"/>
          <ac:inkMkLst>
            <pc:docMk/>
            <pc:sldMk cId="4149185996" sldId="295"/>
            <ac:inkMk id="70" creationId="{6E9EAC6B-03D9-7313-19EA-68D90C27D9A2}"/>
          </ac:inkMkLst>
        </pc:inkChg>
        <pc:inkChg chg="del">
          <ac:chgData name="Tirthankar Mittra" userId="5a2678d12002f05b" providerId="LiveId" clId="{BAF9336C-C670-4CFA-A3CB-38CBE69C9111}" dt="2022-05-05T04:10:48.451" v="1148" actId="478"/>
          <ac:inkMkLst>
            <pc:docMk/>
            <pc:sldMk cId="4149185996" sldId="295"/>
            <ac:inkMk id="71" creationId="{576E84AC-88A6-FC0D-11CE-E81BE0510E46}"/>
          </ac:inkMkLst>
        </pc:inkChg>
        <pc:inkChg chg="del">
          <ac:chgData name="Tirthankar Mittra" userId="5a2678d12002f05b" providerId="LiveId" clId="{BAF9336C-C670-4CFA-A3CB-38CBE69C9111}" dt="2022-05-05T04:10:48.451" v="1148" actId="478"/>
          <ac:inkMkLst>
            <pc:docMk/>
            <pc:sldMk cId="4149185996" sldId="295"/>
            <ac:inkMk id="72" creationId="{0492FF63-CB54-ED10-7AC1-5E4F68C90B4C}"/>
          </ac:inkMkLst>
        </pc:inkChg>
        <pc:inkChg chg="add">
          <ac:chgData name="Tirthankar Mittra" userId="5a2678d12002f05b" providerId="LiveId" clId="{BAF9336C-C670-4CFA-A3CB-38CBE69C9111}" dt="2022-05-05T04:17:41.647" v="1350" actId="9405"/>
          <ac:inkMkLst>
            <pc:docMk/>
            <pc:sldMk cId="4149185996" sldId="295"/>
            <ac:inkMk id="72" creationId="{C6349981-8952-1FDC-24C2-A20FB479019D}"/>
          </ac:inkMkLst>
        </pc:inkChg>
        <pc:inkChg chg="del">
          <ac:chgData name="Tirthankar Mittra" userId="5a2678d12002f05b" providerId="LiveId" clId="{BAF9336C-C670-4CFA-A3CB-38CBE69C9111}" dt="2022-05-05T04:10:48.451" v="1148" actId="478"/>
          <ac:inkMkLst>
            <pc:docMk/>
            <pc:sldMk cId="4149185996" sldId="295"/>
            <ac:inkMk id="73" creationId="{8299AAA5-B787-6929-F45D-F280C01675FD}"/>
          </ac:inkMkLst>
        </pc:inkChg>
        <pc:inkChg chg="add mod">
          <ac:chgData name="Tirthankar Mittra" userId="5a2678d12002f05b" providerId="LiveId" clId="{BAF9336C-C670-4CFA-A3CB-38CBE69C9111}" dt="2022-05-05T04:17:44.756" v="1353"/>
          <ac:inkMkLst>
            <pc:docMk/>
            <pc:sldMk cId="4149185996" sldId="295"/>
            <ac:inkMk id="73" creationId="{900101B7-9D39-E829-B2E3-E05F83C64145}"/>
          </ac:inkMkLst>
        </pc:inkChg>
        <pc:inkChg chg="add mod">
          <ac:chgData name="Tirthankar Mittra" userId="5a2678d12002f05b" providerId="LiveId" clId="{BAF9336C-C670-4CFA-A3CB-38CBE69C9111}" dt="2022-05-05T04:17:44.756" v="1353"/>
          <ac:inkMkLst>
            <pc:docMk/>
            <pc:sldMk cId="4149185996" sldId="295"/>
            <ac:inkMk id="74" creationId="{6AC45CBE-7C92-C29B-E273-1BF748AA4CD3}"/>
          </ac:inkMkLst>
        </pc:inkChg>
        <pc:inkChg chg="del">
          <ac:chgData name="Tirthankar Mittra" userId="5a2678d12002f05b" providerId="LiveId" clId="{BAF9336C-C670-4CFA-A3CB-38CBE69C9111}" dt="2022-05-05T04:10:48.451" v="1148" actId="478"/>
          <ac:inkMkLst>
            <pc:docMk/>
            <pc:sldMk cId="4149185996" sldId="295"/>
            <ac:inkMk id="75" creationId="{9C584383-7DBE-B8E6-2101-FE3E85270427}"/>
          </ac:inkMkLst>
        </pc:inkChg>
        <pc:inkChg chg="del">
          <ac:chgData name="Tirthankar Mittra" userId="5a2678d12002f05b" providerId="LiveId" clId="{BAF9336C-C670-4CFA-A3CB-38CBE69C9111}" dt="2022-05-05T04:10:48.451" v="1148" actId="478"/>
          <ac:inkMkLst>
            <pc:docMk/>
            <pc:sldMk cId="4149185996" sldId="295"/>
            <ac:inkMk id="76" creationId="{34B7077D-467F-08B2-3433-17710EA95CDC}"/>
          </ac:inkMkLst>
        </pc:inkChg>
        <pc:inkChg chg="add mod">
          <ac:chgData name="Tirthankar Mittra" userId="5a2678d12002f05b" providerId="LiveId" clId="{BAF9336C-C670-4CFA-A3CB-38CBE69C9111}" dt="2022-05-05T04:17:50.243" v="1362"/>
          <ac:inkMkLst>
            <pc:docMk/>
            <pc:sldMk cId="4149185996" sldId="295"/>
            <ac:inkMk id="76" creationId="{BF9DA364-99D7-4D88-295E-8A5B1B13371E}"/>
          </ac:inkMkLst>
        </pc:inkChg>
        <pc:inkChg chg="add mod">
          <ac:chgData name="Tirthankar Mittra" userId="5a2678d12002f05b" providerId="LiveId" clId="{BAF9336C-C670-4CFA-A3CB-38CBE69C9111}" dt="2022-05-05T04:17:50.243" v="1362"/>
          <ac:inkMkLst>
            <pc:docMk/>
            <pc:sldMk cId="4149185996" sldId="295"/>
            <ac:inkMk id="77" creationId="{6ECAC061-9DBB-FFE4-E1FC-A95D0EE06184}"/>
          </ac:inkMkLst>
        </pc:inkChg>
        <pc:inkChg chg="del">
          <ac:chgData name="Tirthankar Mittra" userId="5a2678d12002f05b" providerId="LiveId" clId="{BAF9336C-C670-4CFA-A3CB-38CBE69C9111}" dt="2022-05-05T04:10:48.451" v="1148" actId="478"/>
          <ac:inkMkLst>
            <pc:docMk/>
            <pc:sldMk cId="4149185996" sldId="295"/>
            <ac:inkMk id="78" creationId="{77BC8CC6-F77E-303F-CF1C-11D5214A3D12}"/>
          </ac:inkMkLst>
        </pc:inkChg>
        <pc:inkChg chg="add mod">
          <ac:chgData name="Tirthankar Mittra" userId="5a2678d12002f05b" providerId="LiveId" clId="{BAF9336C-C670-4CFA-A3CB-38CBE69C9111}" dt="2022-05-05T04:17:50.243" v="1362"/>
          <ac:inkMkLst>
            <pc:docMk/>
            <pc:sldMk cId="4149185996" sldId="295"/>
            <ac:inkMk id="78" creationId="{FD51457C-09D2-9086-6B00-CB9A09A4863B}"/>
          </ac:inkMkLst>
        </pc:inkChg>
        <pc:inkChg chg="del">
          <ac:chgData name="Tirthankar Mittra" userId="5a2678d12002f05b" providerId="LiveId" clId="{BAF9336C-C670-4CFA-A3CB-38CBE69C9111}" dt="2022-05-05T04:10:48.451" v="1148" actId="478"/>
          <ac:inkMkLst>
            <pc:docMk/>
            <pc:sldMk cId="4149185996" sldId="295"/>
            <ac:inkMk id="79" creationId="{AD03883A-41CB-6677-51B7-F73CA71998B9}"/>
          </ac:inkMkLst>
        </pc:inkChg>
        <pc:inkChg chg="add mod">
          <ac:chgData name="Tirthankar Mittra" userId="5a2678d12002f05b" providerId="LiveId" clId="{BAF9336C-C670-4CFA-A3CB-38CBE69C9111}" dt="2022-05-05T04:17:50.243" v="1362"/>
          <ac:inkMkLst>
            <pc:docMk/>
            <pc:sldMk cId="4149185996" sldId="295"/>
            <ac:inkMk id="79" creationId="{AF3E738A-90CB-51E9-D18E-052F73B9188C}"/>
          </ac:inkMkLst>
        </pc:inkChg>
        <pc:inkChg chg="add mod">
          <ac:chgData name="Tirthankar Mittra" userId="5a2678d12002f05b" providerId="LiveId" clId="{BAF9336C-C670-4CFA-A3CB-38CBE69C9111}" dt="2022-05-05T04:17:50.243" v="1362"/>
          <ac:inkMkLst>
            <pc:docMk/>
            <pc:sldMk cId="4149185996" sldId="295"/>
            <ac:inkMk id="80" creationId="{B89FE26D-1FAC-75FE-CE8D-267D3B3D95A1}"/>
          </ac:inkMkLst>
        </pc:inkChg>
        <pc:inkChg chg="del">
          <ac:chgData name="Tirthankar Mittra" userId="5a2678d12002f05b" providerId="LiveId" clId="{BAF9336C-C670-4CFA-A3CB-38CBE69C9111}" dt="2022-05-05T04:10:48.451" v="1148" actId="478"/>
          <ac:inkMkLst>
            <pc:docMk/>
            <pc:sldMk cId="4149185996" sldId="295"/>
            <ac:inkMk id="80" creationId="{FDA82450-E83E-7C4B-32E8-20DD58C5653B}"/>
          </ac:inkMkLst>
        </pc:inkChg>
        <pc:inkChg chg="add mod">
          <ac:chgData name="Tirthankar Mittra" userId="5a2678d12002f05b" providerId="LiveId" clId="{BAF9336C-C670-4CFA-A3CB-38CBE69C9111}" dt="2022-05-05T04:17:50.243" v="1362"/>
          <ac:inkMkLst>
            <pc:docMk/>
            <pc:sldMk cId="4149185996" sldId="295"/>
            <ac:inkMk id="81" creationId="{7C43FB28-1C7F-927D-0F7B-5ABACDF5F69F}"/>
          </ac:inkMkLst>
        </pc:inkChg>
        <pc:inkChg chg="del">
          <ac:chgData name="Tirthankar Mittra" userId="5a2678d12002f05b" providerId="LiveId" clId="{BAF9336C-C670-4CFA-A3CB-38CBE69C9111}" dt="2022-05-05T04:10:48.451" v="1148" actId="478"/>
          <ac:inkMkLst>
            <pc:docMk/>
            <pc:sldMk cId="4149185996" sldId="295"/>
            <ac:inkMk id="81" creationId="{EB42E825-A0B9-71A5-E803-4DCD32FC0968}"/>
          </ac:inkMkLst>
        </pc:inkChg>
        <pc:inkChg chg="add mod">
          <ac:chgData name="Tirthankar Mittra" userId="5a2678d12002f05b" providerId="LiveId" clId="{BAF9336C-C670-4CFA-A3CB-38CBE69C9111}" dt="2022-05-05T04:17:50.243" v="1362"/>
          <ac:inkMkLst>
            <pc:docMk/>
            <pc:sldMk cId="4149185996" sldId="295"/>
            <ac:inkMk id="82" creationId="{8EAEE067-417F-9C04-05A0-5E50D6BD8A05}"/>
          </ac:inkMkLst>
        </pc:inkChg>
        <pc:inkChg chg="del">
          <ac:chgData name="Tirthankar Mittra" userId="5a2678d12002f05b" providerId="LiveId" clId="{BAF9336C-C670-4CFA-A3CB-38CBE69C9111}" dt="2022-05-05T04:10:48.451" v="1148" actId="478"/>
          <ac:inkMkLst>
            <pc:docMk/>
            <pc:sldMk cId="4149185996" sldId="295"/>
            <ac:inkMk id="82" creationId="{C0258E86-E360-B261-E143-F85B1D46A3A6}"/>
          </ac:inkMkLst>
        </pc:inkChg>
        <pc:inkChg chg="del">
          <ac:chgData name="Tirthankar Mittra" userId="5a2678d12002f05b" providerId="LiveId" clId="{BAF9336C-C670-4CFA-A3CB-38CBE69C9111}" dt="2022-05-05T04:10:48.451" v="1148" actId="478"/>
          <ac:inkMkLst>
            <pc:docMk/>
            <pc:sldMk cId="4149185996" sldId="295"/>
            <ac:inkMk id="83" creationId="{9B0D4BA2-3CDD-4BAF-35AB-6A01C124A8B3}"/>
          </ac:inkMkLst>
        </pc:inkChg>
        <pc:inkChg chg="add mod">
          <ac:chgData name="Tirthankar Mittra" userId="5a2678d12002f05b" providerId="LiveId" clId="{BAF9336C-C670-4CFA-A3CB-38CBE69C9111}" dt="2022-05-05T04:17:50.243" v="1362"/>
          <ac:inkMkLst>
            <pc:docMk/>
            <pc:sldMk cId="4149185996" sldId="295"/>
            <ac:inkMk id="83" creationId="{F5206733-E177-E65A-FC8A-939CB3F6FCC0}"/>
          </ac:inkMkLst>
        </pc:inkChg>
        <pc:inkChg chg="del topLvl">
          <ac:chgData name="Tirthankar Mittra" userId="5a2678d12002f05b" providerId="LiveId" clId="{BAF9336C-C670-4CFA-A3CB-38CBE69C9111}" dt="2022-05-05T04:10:48.451" v="1148" actId="478"/>
          <ac:inkMkLst>
            <pc:docMk/>
            <pc:sldMk cId="4149185996" sldId="295"/>
            <ac:inkMk id="85" creationId="{14C2378F-D6ED-9B92-00E1-3A8512859649}"/>
          </ac:inkMkLst>
        </pc:inkChg>
        <pc:inkChg chg="add mod">
          <ac:chgData name="Tirthankar Mittra" userId="5a2678d12002f05b" providerId="LiveId" clId="{BAF9336C-C670-4CFA-A3CB-38CBE69C9111}" dt="2022-05-05T04:17:57.386" v="1369"/>
          <ac:inkMkLst>
            <pc:docMk/>
            <pc:sldMk cId="4149185996" sldId="295"/>
            <ac:inkMk id="86" creationId="{4D553797-3993-389D-F8F5-9DEC0CBCA3BF}"/>
          </ac:inkMkLst>
        </pc:inkChg>
        <pc:inkChg chg="del">
          <ac:chgData name="Tirthankar Mittra" userId="5a2678d12002f05b" providerId="LiveId" clId="{BAF9336C-C670-4CFA-A3CB-38CBE69C9111}" dt="2022-05-05T04:10:48.451" v="1148" actId="478"/>
          <ac:inkMkLst>
            <pc:docMk/>
            <pc:sldMk cId="4149185996" sldId="295"/>
            <ac:inkMk id="86" creationId="{72BE83CA-98BE-CB72-4D99-4F6F474318D8}"/>
          </ac:inkMkLst>
        </pc:inkChg>
        <pc:inkChg chg="add mod">
          <ac:chgData name="Tirthankar Mittra" userId="5a2678d12002f05b" providerId="LiveId" clId="{BAF9336C-C670-4CFA-A3CB-38CBE69C9111}" dt="2022-05-05T04:17:57.386" v="1369"/>
          <ac:inkMkLst>
            <pc:docMk/>
            <pc:sldMk cId="4149185996" sldId="295"/>
            <ac:inkMk id="87" creationId="{229BAFDE-1ADF-324B-DAD8-47C74E29674F}"/>
          </ac:inkMkLst>
        </pc:inkChg>
        <pc:inkChg chg="del topLvl">
          <ac:chgData name="Tirthankar Mittra" userId="5a2678d12002f05b" providerId="LiveId" clId="{BAF9336C-C670-4CFA-A3CB-38CBE69C9111}" dt="2022-05-05T04:10:48.451" v="1148" actId="478"/>
          <ac:inkMkLst>
            <pc:docMk/>
            <pc:sldMk cId="4149185996" sldId="295"/>
            <ac:inkMk id="88" creationId="{76680B72-3792-0383-746B-322056228C6B}"/>
          </ac:inkMkLst>
        </pc:inkChg>
        <pc:inkChg chg="add mod">
          <ac:chgData name="Tirthankar Mittra" userId="5a2678d12002f05b" providerId="LiveId" clId="{BAF9336C-C670-4CFA-A3CB-38CBE69C9111}" dt="2022-05-05T04:17:57.386" v="1369"/>
          <ac:inkMkLst>
            <pc:docMk/>
            <pc:sldMk cId="4149185996" sldId="295"/>
            <ac:inkMk id="88" creationId="{C082AD71-7D67-D446-0672-18A30C8CD311}"/>
          </ac:inkMkLst>
        </pc:inkChg>
        <pc:inkChg chg="del">
          <ac:chgData name="Tirthankar Mittra" userId="5a2678d12002f05b" providerId="LiveId" clId="{BAF9336C-C670-4CFA-A3CB-38CBE69C9111}" dt="2022-05-05T04:10:48.451" v="1148" actId="478"/>
          <ac:inkMkLst>
            <pc:docMk/>
            <pc:sldMk cId="4149185996" sldId="295"/>
            <ac:inkMk id="89" creationId="{5F26E7D9-512B-1618-959A-578423A816DE}"/>
          </ac:inkMkLst>
        </pc:inkChg>
        <pc:inkChg chg="add mod">
          <ac:chgData name="Tirthankar Mittra" userId="5a2678d12002f05b" providerId="LiveId" clId="{BAF9336C-C670-4CFA-A3CB-38CBE69C9111}" dt="2022-05-05T04:17:57.386" v="1369"/>
          <ac:inkMkLst>
            <pc:docMk/>
            <pc:sldMk cId="4149185996" sldId="295"/>
            <ac:inkMk id="89" creationId="{A1A7EA1F-DBAE-AA00-EF99-00E4E9A00D29}"/>
          </ac:inkMkLst>
        </pc:inkChg>
        <pc:inkChg chg="add mod">
          <ac:chgData name="Tirthankar Mittra" userId="5a2678d12002f05b" providerId="LiveId" clId="{BAF9336C-C670-4CFA-A3CB-38CBE69C9111}" dt="2022-05-05T04:17:57.386" v="1369"/>
          <ac:inkMkLst>
            <pc:docMk/>
            <pc:sldMk cId="4149185996" sldId="295"/>
            <ac:inkMk id="90" creationId="{0BDE84E5-F2AB-9D3C-A64C-0AE6F8CA7951}"/>
          </ac:inkMkLst>
        </pc:inkChg>
        <pc:inkChg chg="del">
          <ac:chgData name="Tirthankar Mittra" userId="5a2678d12002f05b" providerId="LiveId" clId="{BAF9336C-C670-4CFA-A3CB-38CBE69C9111}" dt="2022-05-05T04:10:48.451" v="1148" actId="478"/>
          <ac:inkMkLst>
            <pc:docMk/>
            <pc:sldMk cId="4149185996" sldId="295"/>
            <ac:inkMk id="90" creationId="{54F81FE3-114C-48E8-8177-338C1C1A308F}"/>
          </ac:inkMkLst>
        </pc:inkChg>
        <pc:inkChg chg="del">
          <ac:chgData name="Tirthankar Mittra" userId="5a2678d12002f05b" providerId="LiveId" clId="{BAF9336C-C670-4CFA-A3CB-38CBE69C9111}" dt="2022-05-05T04:10:48.451" v="1148" actId="478"/>
          <ac:inkMkLst>
            <pc:docMk/>
            <pc:sldMk cId="4149185996" sldId="295"/>
            <ac:inkMk id="91" creationId="{67C165D9-5987-B5C9-7A7E-E2EF5C925690}"/>
          </ac:inkMkLst>
        </pc:inkChg>
        <pc:inkChg chg="add mod">
          <ac:chgData name="Tirthankar Mittra" userId="5a2678d12002f05b" providerId="LiveId" clId="{BAF9336C-C670-4CFA-A3CB-38CBE69C9111}" dt="2022-05-05T04:17:57.386" v="1369"/>
          <ac:inkMkLst>
            <pc:docMk/>
            <pc:sldMk cId="4149185996" sldId="295"/>
            <ac:inkMk id="91" creationId="{C25B6A77-3E05-9E68-E643-01C04A81A00F}"/>
          </ac:inkMkLst>
        </pc:inkChg>
        <pc:inkChg chg="del">
          <ac:chgData name="Tirthankar Mittra" userId="5a2678d12002f05b" providerId="LiveId" clId="{BAF9336C-C670-4CFA-A3CB-38CBE69C9111}" dt="2022-05-05T04:10:48.451" v="1148" actId="478"/>
          <ac:inkMkLst>
            <pc:docMk/>
            <pc:sldMk cId="4149185996" sldId="295"/>
            <ac:inkMk id="92" creationId="{06742949-6CDE-3B1F-F52A-DD39ABF96051}"/>
          </ac:inkMkLst>
        </pc:inkChg>
        <pc:inkChg chg="add del">
          <ac:chgData name="Tirthankar Mittra" userId="5a2678d12002f05b" providerId="LiveId" clId="{BAF9336C-C670-4CFA-A3CB-38CBE69C9111}" dt="2022-05-13T02:27:22.226" v="13588" actId="478"/>
          <ac:inkMkLst>
            <pc:docMk/>
            <pc:sldMk cId="4149185996" sldId="295"/>
            <ac:inkMk id="93" creationId="{C1A65EBE-9DD3-524A-81F8-E5245191C711}"/>
          </ac:inkMkLst>
        </pc:inkChg>
        <pc:inkChg chg="add">
          <ac:chgData name="Tirthankar Mittra" userId="5a2678d12002f05b" providerId="LiveId" clId="{BAF9336C-C670-4CFA-A3CB-38CBE69C9111}" dt="2022-05-05T04:18:14.521" v="1371" actId="9405"/>
          <ac:inkMkLst>
            <pc:docMk/>
            <pc:sldMk cId="4149185996" sldId="295"/>
            <ac:inkMk id="94" creationId="{21178314-5FE7-3C91-338B-5481D5F1BCDD}"/>
          </ac:inkMkLst>
        </pc:inkChg>
        <pc:inkChg chg="add">
          <ac:chgData name="Tirthankar Mittra" userId="5a2678d12002f05b" providerId="LiveId" clId="{BAF9336C-C670-4CFA-A3CB-38CBE69C9111}" dt="2022-05-05T04:18:16.251" v="1372" actId="9405"/>
          <ac:inkMkLst>
            <pc:docMk/>
            <pc:sldMk cId="4149185996" sldId="295"/>
            <ac:inkMk id="95" creationId="{4D6564CB-05F4-C787-E265-10785314A4C2}"/>
          </ac:inkMkLst>
        </pc:inkChg>
        <pc:inkChg chg="del">
          <ac:chgData name="Tirthankar Mittra" userId="5a2678d12002f05b" providerId="LiveId" clId="{BAF9336C-C670-4CFA-A3CB-38CBE69C9111}" dt="2022-05-05T04:10:48.451" v="1148" actId="478"/>
          <ac:inkMkLst>
            <pc:docMk/>
            <pc:sldMk cId="4149185996" sldId="295"/>
            <ac:inkMk id="95" creationId="{9D2B7686-C3C8-17B6-1275-33B0F3057492}"/>
          </ac:inkMkLst>
        </pc:inkChg>
        <pc:inkChg chg="del">
          <ac:chgData name="Tirthankar Mittra" userId="5a2678d12002f05b" providerId="LiveId" clId="{BAF9336C-C670-4CFA-A3CB-38CBE69C9111}" dt="2022-05-05T04:10:48.451" v="1148" actId="478"/>
          <ac:inkMkLst>
            <pc:docMk/>
            <pc:sldMk cId="4149185996" sldId="295"/>
            <ac:inkMk id="96" creationId="{75DBDB83-65A7-7952-0E8F-C205A7AB1BE1}"/>
          </ac:inkMkLst>
        </pc:inkChg>
        <pc:inkChg chg="del">
          <ac:chgData name="Tirthankar Mittra" userId="5a2678d12002f05b" providerId="LiveId" clId="{BAF9336C-C670-4CFA-A3CB-38CBE69C9111}" dt="2022-05-05T04:10:48.451" v="1148" actId="478"/>
          <ac:inkMkLst>
            <pc:docMk/>
            <pc:sldMk cId="4149185996" sldId="295"/>
            <ac:inkMk id="97" creationId="{379DB1C8-AA46-4D63-859B-A516B7204F12}"/>
          </ac:inkMkLst>
        </pc:inkChg>
        <pc:inkChg chg="del">
          <ac:chgData name="Tirthankar Mittra" userId="5a2678d12002f05b" providerId="LiveId" clId="{BAF9336C-C670-4CFA-A3CB-38CBE69C9111}" dt="2022-05-05T04:10:48.451" v="1148" actId="478"/>
          <ac:inkMkLst>
            <pc:docMk/>
            <pc:sldMk cId="4149185996" sldId="295"/>
            <ac:inkMk id="99" creationId="{85DCB6BE-8E6B-9428-7CAA-1774327B316A}"/>
          </ac:inkMkLst>
        </pc:inkChg>
        <pc:inkChg chg="add">
          <ac:chgData name="Tirthankar Mittra" userId="5a2678d12002f05b" providerId="LiveId" clId="{BAF9336C-C670-4CFA-A3CB-38CBE69C9111}" dt="2022-05-05T04:18:34.198" v="1377" actId="9405"/>
          <ac:inkMkLst>
            <pc:docMk/>
            <pc:sldMk cId="4149185996" sldId="295"/>
            <ac:inkMk id="100" creationId="{2F904A22-7632-6F62-BC29-4C881882E908}"/>
          </ac:inkMkLst>
        </pc:inkChg>
        <pc:inkChg chg="del">
          <ac:chgData name="Tirthankar Mittra" userId="5a2678d12002f05b" providerId="LiveId" clId="{BAF9336C-C670-4CFA-A3CB-38CBE69C9111}" dt="2022-05-05T04:10:48.451" v="1148" actId="478"/>
          <ac:inkMkLst>
            <pc:docMk/>
            <pc:sldMk cId="4149185996" sldId="295"/>
            <ac:inkMk id="100" creationId="{FFC60662-BFF8-0D27-7FCE-874E4513BF05}"/>
          </ac:inkMkLst>
        </pc:inkChg>
        <pc:inkChg chg="del">
          <ac:chgData name="Tirthankar Mittra" userId="5a2678d12002f05b" providerId="LiveId" clId="{BAF9336C-C670-4CFA-A3CB-38CBE69C9111}" dt="2022-05-05T04:10:48.451" v="1148" actId="478"/>
          <ac:inkMkLst>
            <pc:docMk/>
            <pc:sldMk cId="4149185996" sldId="295"/>
            <ac:inkMk id="101" creationId="{2A4E3685-3058-FCC7-1B50-2E2EF28DDFD9}"/>
          </ac:inkMkLst>
        </pc:inkChg>
        <pc:inkChg chg="add mod">
          <ac:chgData name="Tirthankar Mittra" userId="5a2678d12002f05b" providerId="LiveId" clId="{BAF9336C-C670-4CFA-A3CB-38CBE69C9111}" dt="2022-05-05T04:19:32.744" v="1441"/>
          <ac:inkMkLst>
            <pc:docMk/>
            <pc:sldMk cId="4149185996" sldId="295"/>
            <ac:inkMk id="101" creationId="{61A9F146-55BC-4BC1-5DD9-818A7174B2FE}"/>
          </ac:inkMkLst>
        </pc:inkChg>
        <pc:inkChg chg="del">
          <ac:chgData name="Tirthankar Mittra" userId="5a2678d12002f05b" providerId="LiveId" clId="{BAF9336C-C670-4CFA-A3CB-38CBE69C9111}" dt="2022-05-05T04:10:48.451" v="1148" actId="478"/>
          <ac:inkMkLst>
            <pc:docMk/>
            <pc:sldMk cId="4149185996" sldId="295"/>
            <ac:inkMk id="102" creationId="{823346A8-7D82-2C2E-69A2-5F8A027B8443}"/>
          </ac:inkMkLst>
        </pc:inkChg>
        <pc:inkChg chg="add mod">
          <ac:chgData name="Tirthankar Mittra" userId="5a2678d12002f05b" providerId="LiveId" clId="{BAF9336C-C670-4CFA-A3CB-38CBE69C9111}" dt="2022-05-05T04:19:32.744" v="1441"/>
          <ac:inkMkLst>
            <pc:docMk/>
            <pc:sldMk cId="4149185996" sldId="295"/>
            <ac:inkMk id="102" creationId="{FB0146DB-1E80-EB8D-9241-6AD75E02EBD2}"/>
          </ac:inkMkLst>
        </pc:inkChg>
        <pc:inkChg chg="add mod">
          <ac:chgData name="Tirthankar Mittra" userId="5a2678d12002f05b" providerId="LiveId" clId="{BAF9336C-C670-4CFA-A3CB-38CBE69C9111}" dt="2022-05-05T04:19:32.744" v="1441"/>
          <ac:inkMkLst>
            <pc:docMk/>
            <pc:sldMk cId="4149185996" sldId="295"/>
            <ac:inkMk id="103" creationId="{4F61E889-0B98-F40D-2541-1E63D5848465}"/>
          </ac:inkMkLst>
        </pc:inkChg>
        <pc:inkChg chg="del">
          <ac:chgData name="Tirthankar Mittra" userId="5a2678d12002f05b" providerId="LiveId" clId="{BAF9336C-C670-4CFA-A3CB-38CBE69C9111}" dt="2022-05-05T04:10:48.451" v="1148" actId="478"/>
          <ac:inkMkLst>
            <pc:docMk/>
            <pc:sldMk cId="4149185996" sldId="295"/>
            <ac:inkMk id="104" creationId="{3B55B61C-C8F9-B200-84B8-E9B97D27DECB}"/>
          </ac:inkMkLst>
        </pc:inkChg>
        <pc:inkChg chg="add mod">
          <ac:chgData name="Tirthankar Mittra" userId="5a2678d12002f05b" providerId="LiveId" clId="{BAF9336C-C670-4CFA-A3CB-38CBE69C9111}" dt="2022-05-05T04:19:32.744" v="1441"/>
          <ac:inkMkLst>
            <pc:docMk/>
            <pc:sldMk cId="4149185996" sldId="295"/>
            <ac:inkMk id="104" creationId="{58B85F57-17AC-87FA-BEC5-B218A1A99DB4}"/>
          </ac:inkMkLst>
        </pc:inkChg>
        <pc:inkChg chg="add mod">
          <ac:chgData name="Tirthankar Mittra" userId="5a2678d12002f05b" providerId="LiveId" clId="{BAF9336C-C670-4CFA-A3CB-38CBE69C9111}" dt="2022-05-05T04:19:32.744" v="1441"/>
          <ac:inkMkLst>
            <pc:docMk/>
            <pc:sldMk cId="4149185996" sldId="295"/>
            <ac:inkMk id="105" creationId="{2F8AD2F0-BBE2-4449-7D46-BF5CA8488D6F}"/>
          </ac:inkMkLst>
        </pc:inkChg>
        <pc:inkChg chg="del">
          <ac:chgData name="Tirthankar Mittra" userId="5a2678d12002f05b" providerId="LiveId" clId="{BAF9336C-C670-4CFA-A3CB-38CBE69C9111}" dt="2022-05-05T04:10:48.451" v="1148" actId="478"/>
          <ac:inkMkLst>
            <pc:docMk/>
            <pc:sldMk cId="4149185996" sldId="295"/>
            <ac:inkMk id="105" creationId="{70B6A1FC-3305-BE28-1799-0964CBD75BD5}"/>
          </ac:inkMkLst>
        </pc:inkChg>
        <pc:inkChg chg="add mod">
          <ac:chgData name="Tirthankar Mittra" userId="5a2678d12002f05b" providerId="LiveId" clId="{BAF9336C-C670-4CFA-A3CB-38CBE69C9111}" dt="2022-05-05T04:19:32.744" v="1441"/>
          <ac:inkMkLst>
            <pc:docMk/>
            <pc:sldMk cId="4149185996" sldId="295"/>
            <ac:inkMk id="106" creationId="{1EB81B86-ABAA-11F8-B2A8-741F4DF0B643}"/>
          </ac:inkMkLst>
        </pc:inkChg>
        <pc:inkChg chg="del">
          <ac:chgData name="Tirthankar Mittra" userId="5a2678d12002f05b" providerId="LiveId" clId="{BAF9336C-C670-4CFA-A3CB-38CBE69C9111}" dt="2022-05-05T04:10:48.451" v="1148" actId="478"/>
          <ac:inkMkLst>
            <pc:docMk/>
            <pc:sldMk cId="4149185996" sldId="295"/>
            <ac:inkMk id="107" creationId="{5E4B0410-86B3-456A-4A87-E99D22026FAC}"/>
          </ac:inkMkLst>
        </pc:inkChg>
        <pc:inkChg chg="add mod">
          <ac:chgData name="Tirthankar Mittra" userId="5a2678d12002f05b" providerId="LiveId" clId="{BAF9336C-C670-4CFA-A3CB-38CBE69C9111}" dt="2022-05-05T04:19:32.744" v="1441"/>
          <ac:inkMkLst>
            <pc:docMk/>
            <pc:sldMk cId="4149185996" sldId="295"/>
            <ac:inkMk id="107" creationId="{EDC141B5-8636-EA2C-A7CC-45F3D2F41B90}"/>
          </ac:inkMkLst>
        </pc:inkChg>
        <pc:inkChg chg="del">
          <ac:chgData name="Tirthankar Mittra" userId="5a2678d12002f05b" providerId="LiveId" clId="{BAF9336C-C670-4CFA-A3CB-38CBE69C9111}" dt="2022-05-05T04:10:48.451" v="1148" actId="478"/>
          <ac:inkMkLst>
            <pc:docMk/>
            <pc:sldMk cId="4149185996" sldId="295"/>
            <ac:inkMk id="108" creationId="{42553F06-094D-9FF6-A510-7FB9CE061F1F}"/>
          </ac:inkMkLst>
        </pc:inkChg>
        <pc:inkChg chg="del">
          <ac:chgData name="Tirthankar Mittra" userId="5a2678d12002f05b" providerId="LiveId" clId="{BAF9336C-C670-4CFA-A3CB-38CBE69C9111}" dt="2022-05-05T04:10:48.451" v="1148" actId="478"/>
          <ac:inkMkLst>
            <pc:docMk/>
            <pc:sldMk cId="4149185996" sldId="295"/>
            <ac:inkMk id="109" creationId="{22CD0727-760D-DC04-0E37-BC16D7C15810}"/>
          </ac:inkMkLst>
        </pc:inkChg>
        <pc:inkChg chg="add mod">
          <ac:chgData name="Tirthankar Mittra" userId="5a2678d12002f05b" providerId="LiveId" clId="{BAF9336C-C670-4CFA-A3CB-38CBE69C9111}" dt="2022-05-05T04:19:32.744" v="1441"/>
          <ac:inkMkLst>
            <pc:docMk/>
            <pc:sldMk cId="4149185996" sldId="295"/>
            <ac:inkMk id="109" creationId="{D1DB987E-DE31-5FE3-3613-3BAE3A11053A}"/>
          </ac:inkMkLst>
        </pc:inkChg>
        <pc:inkChg chg="add mod">
          <ac:chgData name="Tirthankar Mittra" userId="5a2678d12002f05b" providerId="LiveId" clId="{BAF9336C-C670-4CFA-A3CB-38CBE69C9111}" dt="2022-05-05T04:19:32.744" v="1441"/>
          <ac:inkMkLst>
            <pc:docMk/>
            <pc:sldMk cId="4149185996" sldId="295"/>
            <ac:inkMk id="110" creationId="{1F5919B5-380D-5D32-8FFA-626DA08B09D4}"/>
          </ac:inkMkLst>
        </pc:inkChg>
        <pc:inkChg chg="del">
          <ac:chgData name="Tirthankar Mittra" userId="5a2678d12002f05b" providerId="LiveId" clId="{BAF9336C-C670-4CFA-A3CB-38CBE69C9111}" dt="2022-05-05T04:10:48.451" v="1148" actId="478"/>
          <ac:inkMkLst>
            <pc:docMk/>
            <pc:sldMk cId="4149185996" sldId="295"/>
            <ac:inkMk id="111" creationId="{932B5C42-A580-CFE5-CDCB-81C8916260DE}"/>
          </ac:inkMkLst>
        </pc:inkChg>
        <pc:inkChg chg="add mod">
          <ac:chgData name="Tirthankar Mittra" userId="5a2678d12002f05b" providerId="LiveId" clId="{BAF9336C-C670-4CFA-A3CB-38CBE69C9111}" dt="2022-05-05T04:19:32.744" v="1441"/>
          <ac:inkMkLst>
            <pc:docMk/>
            <pc:sldMk cId="4149185996" sldId="295"/>
            <ac:inkMk id="111" creationId="{959A9C63-7BB5-CC1A-7B59-2424C4D7F182}"/>
          </ac:inkMkLst>
        </pc:inkChg>
        <pc:inkChg chg="add mod">
          <ac:chgData name="Tirthankar Mittra" userId="5a2678d12002f05b" providerId="LiveId" clId="{BAF9336C-C670-4CFA-A3CB-38CBE69C9111}" dt="2022-05-05T04:19:32.744" v="1441"/>
          <ac:inkMkLst>
            <pc:docMk/>
            <pc:sldMk cId="4149185996" sldId="295"/>
            <ac:inkMk id="112" creationId="{8DEB11DE-24BD-D5CA-080F-5C2E79DEA309}"/>
          </ac:inkMkLst>
        </pc:inkChg>
        <pc:inkChg chg="del">
          <ac:chgData name="Tirthankar Mittra" userId="5a2678d12002f05b" providerId="LiveId" clId="{BAF9336C-C670-4CFA-A3CB-38CBE69C9111}" dt="2022-05-05T04:10:48.451" v="1148" actId="478"/>
          <ac:inkMkLst>
            <pc:docMk/>
            <pc:sldMk cId="4149185996" sldId="295"/>
            <ac:inkMk id="112" creationId="{9554BEF3-4E5B-70B6-930F-5F890CC619EF}"/>
          </ac:inkMkLst>
        </pc:inkChg>
        <pc:inkChg chg="add mod">
          <ac:chgData name="Tirthankar Mittra" userId="5a2678d12002f05b" providerId="LiveId" clId="{BAF9336C-C670-4CFA-A3CB-38CBE69C9111}" dt="2022-05-05T04:19:32.744" v="1441"/>
          <ac:inkMkLst>
            <pc:docMk/>
            <pc:sldMk cId="4149185996" sldId="295"/>
            <ac:inkMk id="113" creationId="{6D214770-B4A5-6815-AE28-FA8A19CA7215}"/>
          </ac:inkMkLst>
        </pc:inkChg>
        <pc:inkChg chg="del">
          <ac:chgData name="Tirthankar Mittra" userId="5a2678d12002f05b" providerId="LiveId" clId="{BAF9336C-C670-4CFA-A3CB-38CBE69C9111}" dt="2022-05-05T04:10:48.451" v="1148" actId="478"/>
          <ac:inkMkLst>
            <pc:docMk/>
            <pc:sldMk cId="4149185996" sldId="295"/>
            <ac:inkMk id="114" creationId="{0C7D98F9-EC73-741B-4A4E-A98D69852800}"/>
          </ac:inkMkLst>
        </pc:inkChg>
        <pc:inkChg chg="add mod">
          <ac:chgData name="Tirthankar Mittra" userId="5a2678d12002f05b" providerId="LiveId" clId="{BAF9336C-C670-4CFA-A3CB-38CBE69C9111}" dt="2022-05-05T04:19:32.744" v="1441"/>
          <ac:inkMkLst>
            <pc:docMk/>
            <pc:sldMk cId="4149185996" sldId="295"/>
            <ac:inkMk id="114" creationId="{419D82DA-132C-024D-A2DE-78DD7CCF382A}"/>
          </ac:inkMkLst>
        </pc:inkChg>
        <pc:inkChg chg="del">
          <ac:chgData name="Tirthankar Mittra" userId="5a2678d12002f05b" providerId="LiveId" clId="{BAF9336C-C670-4CFA-A3CB-38CBE69C9111}" dt="2022-05-05T04:10:48.451" v="1148" actId="478"/>
          <ac:inkMkLst>
            <pc:docMk/>
            <pc:sldMk cId="4149185996" sldId="295"/>
            <ac:inkMk id="115" creationId="{436951C4-4E8B-A20D-3058-7FC53421D9E9}"/>
          </ac:inkMkLst>
        </pc:inkChg>
        <pc:inkChg chg="add mod">
          <ac:chgData name="Tirthankar Mittra" userId="5a2678d12002f05b" providerId="LiveId" clId="{BAF9336C-C670-4CFA-A3CB-38CBE69C9111}" dt="2022-05-05T04:19:32.744" v="1441"/>
          <ac:inkMkLst>
            <pc:docMk/>
            <pc:sldMk cId="4149185996" sldId="295"/>
            <ac:inkMk id="116" creationId="{BF752C41-1F11-FF6C-C6F8-5D0CEEFC6B4D}"/>
          </ac:inkMkLst>
        </pc:inkChg>
        <pc:inkChg chg="del">
          <ac:chgData name="Tirthankar Mittra" userId="5a2678d12002f05b" providerId="LiveId" clId="{BAF9336C-C670-4CFA-A3CB-38CBE69C9111}" dt="2022-05-05T04:10:48.451" v="1148" actId="478"/>
          <ac:inkMkLst>
            <pc:docMk/>
            <pc:sldMk cId="4149185996" sldId="295"/>
            <ac:inkMk id="117" creationId="{221CBF56-6E99-2624-9322-BAD057485C33}"/>
          </ac:inkMkLst>
        </pc:inkChg>
        <pc:inkChg chg="add mod">
          <ac:chgData name="Tirthankar Mittra" userId="5a2678d12002f05b" providerId="LiveId" clId="{BAF9336C-C670-4CFA-A3CB-38CBE69C9111}" dt="2022-05-05T04:19:32.744" v="1441"/>
          <ac:inkMkLst>
            <pc:docMk/>
            <pc:sldMk cId="4149185996" sldId="295"/>
            <ac:inkMk id="117" creationId="{D56A6250-CEF5-912C-1868-2C0262B31DBF}"/>
          </ac:inkMkLst>
        </pc:inkChg>
        <pc:inkChg chg="del">
          <ac:chgData name="Tirthankar Mittra" userId="5a2678d12002f05b" providerId="LiveId" clId="{BAF9336C-C670-4CFA-A3CB-38CBE69C9111}" dt="2022-05-05T04:10:48.451" v="1148" actId="478"/>
          <ac:inkMkLst>
            <pc:docMk/>
            <pc:sldMk cId="4149185996" sldId="295"/>
            <ac:inkMk id="118" creationId="{1753E9CA-E189-C460-552A-2F41C8180B17}"/>
          </ac:inkMkLst>
        </pc:inkChg>
        <pc:inkChg chg="add mod">
          <ac:chgData name="Tirthankar Mittra" userId="5a2678d12002f05b" providerId="LiveId" clId="{BAF9336C-C670-4CFA-A3CB-38CBE69C9111}" dt="2022-05-05T04:19:32.744" v="1441"/>
          <ac:inkMkLst>
            <pc:docMk/>
            <pc:sldMk cId="4149185996" sldId="295"/>
            <ac:inkMk id="118" creationId="{FBF5FC5B-A77C-B152-E78B-1C2EA45A51A1}"/>
          </ac:inkMkLst>
        </pc:inkChg>
        <pc:inkChg chg="add mod">
          <ac:chgData name="Tirthankar Mittra" userId="5a2678d12002f05b" providerId="LiveId" clId="{BAF9336C-C670-4CFA-A3CB-38CBE69C9111}" dt="2022-05-05T04:19:32.744" v="1441"/>
          <ac:inkMkLst>
            <pc:docMk/>
            <pc:sldMk cId="4149185996" sldId="295"/>
            <ac:inkMk id="119" creationId="{3A897681-5C50-A93C-3EB7-D95833D76CD1}"/>
          </ac:inkMkLst>
        </pc:inkChg>
        <pc:inkChg chg="del">
          <ac:chgData name="Tirthankar Mittra" userId="5a2678d12002f05b" providerId="LiveId" clId="{BAF9336C-C670-4CFA-A3CB-38CBE69C9111}" dt="2022-05-05T04:10:48.451" v="1148" actId="478"/>
          <ac:inkMkLst>
            <pc:docMk/>
            <pc:sldMk cId="4149185996" sldId="295"/>
            <ac:inkMk id="119" creationId="{43AF15AF-CF12-8DA8-EF3A-2C78276BEA15}"/>
          </ac:inkMkLst>
        </pc:inkChg>
        <pc:inkChg chg="del">
          <ac:chgData name="Tirthankar Mittra" userId="5a2678d12002f05b" providerId="LiveId" clId="{BAF9336C-C670-4CFA-A3CB-38CBE69C9111}" dt="2022-05-05T04:10:48.451" v="1148" actId="478"/>
          <ac:inkMkLst>
            <pc:docMk/>
            <pc:sldMk cId="4149185996" sldId="295"/>
            <ac:inkMk id="120" creationId="{10A0D893-87B5-3762-544E-D9FA925152BE}"/>
          </ac:inkMkLst>
        </pc:inkChg>
        <pc:inkChg chg="add mod">
          <ac:chgData name="Tirthankar Mittra" userId="5a2678d12002f05b" providerId="LiveId" clId="{BAF9336C-C670-4CFA-A3CB-38CBE69C9111}" dt="2022-05-05T04:19:32.744" v="1441"/>
          <ac:inkMkLst>
            <pc:docMk/>
            <pc:sldMk cId="4149185996" sldId="295"/>
            <ac:inkMk id="120" creationId="{70F506F4-9986-BFD6-98F9-2B6CAE9AA2C0}"/>
          </ac:inkMkLst>
        </pc:inkChg>
        <pc:inkChg chg="del">
          <ac:chgData name="Tirthankar Mittra" userId="5a2678d12002f05b" providerId="LiveId" clId="{BAF9336C-C670-4CFA-A3CB-38CBE69C9111}" dt="2022-05-05T04:10:48.451" v="1148" actId="478"/>
          <ac:inkMkLst>
            <pc:docMk/>
            <pc:sldMk cId="4149185996" sldId="295"/>
            <ac:inkMk id="121" creationId="{F28464ED-4095-69AB-C8F5-6516C7570CA7}"/>
          </ac:inkMkLst>
        </pc:inkChg>
        <pc:inkChg chg="add mod">
          <ac:chgData name="Tirthankar Mittra" userId="5a2678d12002f05b" providerId="LiveId" clId="{BAF9336C-C670-4CFA-A3CB-38CBE69C9111}" dt="2022-05-05T04:19:32.744" v="1441"/>
          <ac:inkMkLst>
            <pc:docMk/>
            <pc:sldMk cId="4149185996" sldId="295"/>
            <ac:inkMk id="122" creationId="{C59D5788-9127-6A97-9F10-51035E613236}"/>
          </ac:inkMkLst>
        </pc:inkChg>
        <pc:inkChg chg="add mod">
          <ac:chgData name="Tirthankar Mittra" userId="5a2678d12002f05b" providerId="LiveId" clId="{BAF9336C-C670-4CFA-A3CB-38CBE69C9111}" dt="2022-05-05T04:19:32.744" v="1441"/>
          <ac:inkMkLst>
            <pc:docMk/>
            <pc:sldMk cId="4149185996" sldId="295"/>
            <ac:inkMk id="123" creationId="{06A5D20D-09C1-2B53-9000-72F5610CDB3B}"/>
          </ac:inkMkLst>
        </pc:inkChg>
        <pc:inkChg chg="del">
          <ac:chgData name="Tirthankar Mittra" userId="5a2678d12002f05b" providerId="LiveId" clId="{BAF9336C-C670-4CFA-A3CB-38CBE69C9111}" dt="2022-05-05T04:10:48.451" v="1148" actId="478"/>
          <ac:inkMkLst>
            <pc:docMk/>
            <pc:sldMk cId="4149185996" sldId="295"/>
            <ac:inkMk id="123" creationId="{528B9123-05D4-FCBA-558F-DAD74B0EDBD6}"/>
          </ac:inkMkLst>
        </pc:inkChg>
        <pc:inkChg chg="add mod">
          <ac:chgData name="Tirthankar Mittra" userId="5a2678d12002f05b" providerId="LiveId" clId="{BAF9336C-C670-4CFA-A3CB-38CBE69C9111}" dt="2022-05-05T04:19:32.744" v="1441"/>
          <ac:inkMkLst>
            <pc:docMk/>
            <pc:sldMk cId="4149185996" sldId="295"/>
            <ac:inkMk id="124" creationId="{4C60D8CB-81BA-DA48-B101-203DD306AFA6}"/>
          </ac:inkMkLst>
        </pc:inkChg>
        <pc:inkChg chg="del">
          <ac:chgData name="Tirthankar Mittra" userId="5a2678d12002f05b" providerId="LiveId" clId="{BAF9336C-C670-4CFA-A3CB-38CBE69C9111}" dt="2022-05-05T04:10:48.451" v="1148" actId="478"/>
          <ac:inkMkLst>
            <pc:docMk/>
            <pc:sldMk cId="4149185996" sldId="295"/>
            <ac:inkMk id="124" creationId="{72DC4FF6-07D4-125C-CCE4-A5B101CDE248}"/>
          </ac:inkMkLst>
        </pc:inkChg>
        <pc:inkChg chg="del">
          <ac:chgData name="Tirthankar Mittra" userId="5a2678d12002f05b" providerId="LiveId" clId="{BAF9336C-C670-4CFA-A3CB-38CBE69C9111}" dt="2022-05-05T04:10:48.451" v="1148" actId="478"/>
          <ac:inkMkLst>
            <pc:docMk/>
            <pc:sldMk cId="4149185996" sldId="295"/>
            <ac:inkMk id="125" creationId="{AC75AF4E-40A0-FDA4-EB60-B7D2199C8357}"/>
          </ac:inkMkLst>
        </pc:inkChg>
        <pc:inkChg chg="add mod">
          <ac:chgData name="Tirthankar Mittra" userId="5a2678d12002f05b" providerId="LiveId" clId="{BAF9336C-C670-4CFA-A3CB-38CBE69C9111}" dt="2022-05-05T04:19:32.744" v="1441"/>
          <ac:inkMkLst>
            <pc:docMk/>
            <pc:sldMk cId="4149185996" sldId="295"/>
            <ac:inkMk id="125" creationId="{FE494E61-D2A7-7F72-6A30-214EED1D55B5}"/>
          </ac:inkMkLst>
        </pc:inkChg>
        <pc:inkChg chg="del">
          <ac:chgData name="Tirthankar Mittra" userId="5a2678d12002f05b" providerId="LiveId" clId="{BAF9336C-C670-4CFA-A3CB-38CBE69C9111}" dt="2022-05-05T04:10:48.451" v="1148" actId="478"/>
          <ac:inkMkLst>
            <pc:docMk/>
            <pc:sldMk cId="4149185996" sldId="295"/>
            <ac:inkMk id="126" creationId="{41D49211-2196-9384-3289-4BFCBA8B520F}"/>
          </ac:inkMkLst>
        </pc:inkChg>
        <pc:inkChg chg="add mod">
          <ac:chgData name="Tirthankar Mittra" userId="5a2678d12002f05b" providerId="LiveId" clId="{BAF9336C-C670-4CFA-A3CB-38CBE69C9111}" dt="2022-05-05T04:19:32.744" v="1441"/>
          <ac:inkMkLst>
            <pc:docMk/>
            <pc:sldMk cId="4149185996" sldId="295"/>
            <ac:inkMk id="126" creationId="{A8AEC2BE-E324-A5F0-40D9-B8DB17684505}"/>
          </ac:inkMkLst>
        </pc:inkChg>
        <pc:inkChg chg="add mod">
          <ac:chgData name="Tirthankar Mittra" userId="5a2678d12002f05b" providerId="LiveId" clId="{BAF9336C-C670-4CFA-A3CB-38CBE69C9111}" dt="2022-05-05T04:19:32.744" v="1441"/>
          <ac:inkMkLst>
            <pc:docMk/>
            <pc:sldMk cId="4149185996" sldId="295"/>
            <ac:inkMk id="127" creationId="{381122F4-7A8E-C132-20BA-3D6B6B6623B3}"/>
          </ac:inkMkLst>
        </pc:inkChg>
        <pc:inkChg chg="del">
          <ac:chgData name="Tirthankar Mittra" userId="5a2678d12002f05b" providerId="LiveId" clId="{BAF9336C-C670-4CFA-A3CB-38CBE69C9111}" dt="2022-05-05T04:10:48.451" v="1148" actId="478"/>
          <ac:inkMkLst>
            <pc:docMk/>
            <pc:sldMk cId="4149185996" sldId="295"/>
            <ac:inkMk id="128" creationId="{019E41F3-AE42-9EBB-77BC-CD94A4CA4D2D}"/>
          </ac:inkMkLst>
        </pc:inkChg>
        <pc:inkChg chg="add mod">
          <ac:chgData name="Tirthankar Mittra" userId="5a2678d12002f05b" providerId="LiveId" clId="{BAF9336C-C670-4CFA-A3CB-38CBE69C9111}" dt="2022-05-05T04:19:32.744" v="1441"/>
          <ac:inkMkLst>
            <pc:docMk/>
            <pc:sldMk cId="4149185996" sldId="295"/>
            <ac:inkMk id="128" creationId="{60D823FA-B226-67E5-B380-FD4464512FF8}"/>
          </ac:inkMkLst>
        </pc:inkChg>
        <pc:inkChg chg="del">
          <ac:chgData name="Tirthankar Mittra" userId="5a2678d12002f05b" providerId="LiveId" clId="{BAF9336C-C670-4CFA-A3CB-38CBE69C9111}" dt="2022-05-05T04:10:48.451" v="1148" actId="478"/>
          <ac:inkMkLst>
            <pc:docMk/>
            <pc:sldMk cId="4149185996" sldId="295"/>
            <ac:inkMk id="129" creationId="{207E5A2D-F066-0FA6-4D14-B0D3C7E93ED2}"/>
          </ac:inkMkLst>
        </pc:inkChg>
        <pc:inkChg chg="add mod">
          <ac:chgData name="Tirthankar Mittra" userId="5a2678d12002f05b" providerId="LiveId" clId="{BAF9336C-C670-4CFA-A3CB-38CBE69C9111}" dt="2022-05-05T04:19:32.744" v="1441"/>
          <ac:inkMkLst>
            <pc:docMk/>
            <pc:sldMk cId="4149185996" sldId="295"/>
            <ac:inkMk id="129" creationId="{62A8E10D-2DBF-1F30-5A16-762314531168}"/>
          </ac:inkMkLst>
        </pc:inkChg>
        <pc:inkChg chg="add mod">
          <ac:chgData name="Tirthankar Mittra" userId="5a2678d12002f05b" providerId="LiveId" clId="{BAF9336C-C670-4CFA-A3CB-38CBE69C9111}" dt="2022-05-05T04:19:32.744" v="1441"/>
          <ac:inkMkLst>
            <pc:docMk/>
            <pc:sldMk cId="4149185996" sldId="295"/>
            <ac:inkMk id="130" creationId="{B976C9B1-AE1A-54D5-90FF-504D677B41E5}"/>
          </ac:inkMkLst>
        </pc:inkChg>
        <pc:inkChg chg="del">
          <ac:chgData name="Tirthankar Mittra" userId="5a2678d12002f05b" providerId="LiveId" clId="{BAF9336C-C670-4CFA-A3CB-38CBE69C9111}" dt="2022-05-05T04:10:48.451" v="1148" actId="478"/>
          <ac:inkMkLst>
            <pc:docMk/>
            <pc:sldMk cId="4149185996" sldId="295"/>
            <ac:inkMk id="131" creationId="{F08D7231-A1DD-FE75-8313-D94FF0A5A1BA}"/>
          </ac:inkMkLst>
        </pc:inkChg>
        <pc:inkChg chg="del">
          <ac:chgData name="Tirthankar Mittra" userId="5a2678d12002f05b" providerId="LiveId" clId="{BAF9336C-C670-4CFA-A3CB-38CBE69C9111}" dt="2022-05-05T04:10:48.451" v="1148" actId="478"/>
          <ac:inkMkLst>
            <pc:docMk/>
            <pc:sldMk cId="4149185996" sldId="295"/>
            <ac:inkMk id="132" creationId="{19924086-0B92-3733-BF2E-7A56E763B8F4}"/>
          </ac:inkMkLst>
        </pc:inkChg>
        <pc:inkChg chg="add mod">
          <ac:chgData name="Tirthankar Mittra" userId="5a2678d12002f05b" providerId="LiveId" clId="{BAF9336C-C670-4CFA-A3CB-38CBE69C9111}" dt="2022-05-05T04:19:32.744" v="1441"/>
          <ac:inkMkLst>
            <pc:docMk/>
            <pc:sldMk cId="4149185996" sldId="295"/>
            <ac:inkMk id="132" creationId="{BC39B44E-017C-863C-6E09-9275209747A8}"/>
          </ac:inkMkLst>
        </pc:inkChg>
        <pc:inkChg chg="del">
          <ac:chgData name="Tirthankar Mittra" userId="5a2678d12002f05b" providerId="LiveId" clId="{BAF9336C-C670-4CFA-A3CB-38CBE69C9111}" dt="2022-05-05T04:10:48.451" v="1148" actId="478"/>
          <ac:inkMkLst>
            <pc:docMk/>
            <pc:sldMk cId="4149185996" sldId="295"/>
            <ac:inkMk id="133" creationId="{CDB196C8-AD18-3FC1-BFCD-3C17D484B5DC}"/>
          </ac:inkMkLst>
        </pc:inkChg>
        <pc:inkChg chg="add mod">
          <ac:chgData name="Tirthankar Mittra" userId="5a2678d12002f05b" providerId="LiveId" clId="{BAF9336C-C670-4CFA-A3CB-38CBE69C9111}" dt="2022-05-05T04:19:32.744" v="1441"/>
          <ac:inkMkLst>
            <pc:docMk/>
            <pc:sldMk cId="4149185996" sldId="295"/>
            <ac:inkMk id="133" creationId="{F7EB8B19-1F39-BEAD-C465-AF95BE8121B1}"/>
          </ac:inkMkLst>
        </pc:inkChg>
        <pc:inkChg chg="del">
          <ac:chgData name="Tirthankar Mittra" userId="5a2678d12002f05b" providerId="LiveId" clId="{BAF9336C-C670-4CFA-A3CB-38CBE69C9111}" dt="2022-05-05T04:10:48.451" v="1148" actId="478"/>
          <ac:inkMkLst>
            <pc:docMk/>
            <pc:sldMk cId="4149185996" sldId="295"/>
            <ac:inkMk id="134" creationId="{8BD2242D-73B9-3866-192E-A23108889C81}"/>
          </ac:inkMkLst>
        </pc:inkChg>
        <pc:inkChg chg="del">
          <ac:chgData name="Tirthankar Mittra" userId="5a2678d12002f05b" providerId="LiveId" clId="{BAF9336C-C670-4CFA-A3CB-38CBE69C9111}" dt="2022-05-05T04:10:48.451" v="1148" actId="478"/>
          <ac:inkMkLst>
            <pc:docMk/>
            <pc:sldMk cId="4149185996" sldId="295"/>
            <ac:inkMk id="135" creationId="{7CF25F0E-37FC-99B7-12D3-FCFAB3A53725}"/>
          </ac:inkMkLst>
        </pc:inkChg>
        <pc:inkChg chg="add mod">
          <ac:chgData name="Tirthankar Mittra" userId="5a2678d12002f05b" providerId="LiveId" clId="{BAF9336C-C670-4CFA-A3CB-38CBE69C9111}" dt="2022-05-05T04:19:32.744" v="1441"/>
          <ac:inkMkLst>
            <pc:docMk/>
            <pc:sldMk cId="4149185996" sldId="295"/>
            <ac:inkMk id="135" creationId="{B341F116-905E-C302-912A-E26EF13D4209}"/>
          </ac:inkMkLst>
        </pc:inkChg>
        <pc:inkChg chg="del">
          <ac:chgData name="Tirthankar Mittra" userId="5a2678d12002f05b" providerId="LiveId" clId="{BAF9336C-C670-4CFA-A3CB-38CBE69C9111}" dt="2022-05-05T04:10:48.451" v="1148" actId="478"/>
          <ac:inkMkLst>
            <pc:docMk/>
            <pc:sldMk cId="4149185996" sldId="295"/>
            <ac:inkMk id="136" creationId="{AA806D04-4D5C-6334-B0EA-8EAEEB3D12F1}"/>
          </ac:inkMkLst>
        </pc:inkChg>
        <pc:inkChg chg="add mod">
          <ac:chgData name="Tirthankar Mittra" userId="5a2678d12002f05b" providerId="LiveId" clId="{BAF9336C-C670-4CFA-A3CB-38CBE69C9111}" dt="2022-05-05T04:19:32.744" v="1441"/>
          <ac:inkMkLst>
            <pc:docMk/>
            <pc:sldMk cId="4149185996" sldId="295"/>
            <ac:inkMk id="136" creationId="{B4A243D8-9D95-2608-A618-EA5A136E29AF}"/>
          </ac:inkMkLst>
        </pc:inkChg>
        <pc:inkChg chg="add mod">
          <ac:chgData name="Tirthankar Mittra" userId="5a2678d12002f05b" providerId="LiveId" clId="{BAF9336C-C670-4CFA-A3CB-38CBE69C9111}" dt="2022-05-05T04:19:32.744" v="1441"/>
          <ac:inkMkLst>
            <pc:docMk/>
            <pc:sldMk cId="4149185996" sldId="295"/>
            <ac:inkMk id="137" creationId="{210C1517-A697-D039-D36B-63467C4CE501}"/>
          </ac:inkMkLst>
        </pc:inkChg>
        <pc:inkChg chg="del">
          <ac:chgData name="Tirthankar Mittra" userId="5a2678d12002f05b" providerId="LiveId" clId="{BAF9336C-C670-4CFA-A3CB-38CBE69C9111}" dt="2022-05-05T04:10:48.451" v="1148" actId="478"/>
          <ac:inkMkLst>
            <pc:docMk/>
            <pc:sldMk cId="4149185996" sldId="295"/>
            <ac:inkMk id="137" creationId="{F08D5EAD-DB1E-1AA4-294E-6D9ECE9FAA3F}"/>
          </ac:inkMkLst>
        </pc:inkChg>
        <pc:inkChg chg="del">
          <ac:chgData name="Tirthankar Mittra" userId="5a2678d12002f05b" providerId="LiveId" clId="{BAF9336C-C670-4CFA-A3CB-38CBE69C9111}" dt="2022-05-05T04:10:48.451" v="1148" actId="478"/>
          <ac:inkMkLst>
            <pc:docMk/>
            <pc:sldMk cId="4149185996" sldId="295"/>
            <ac:inkMk id="138" creationId="{4E81A7E9-F92F-9025-79D6-1F4CCDA579F4}"/>
          </ac:inkMkLst>
        </pc:inkChg>
        <pc:inkChg chg="add mod">
          <ac:chgData name="Tirthankar Mittra" userId="5a2678d12002f05b" providerId="LiveId" clId="{BAF9336C-C670-4CFA-A3CB-38CBE69C9111}" dt="2022-05-05T04:19:32.744" v="1441"/>
          <ac:inkMkLst>
            <pc:docMk/>
            <pc:sldMk cId="4149185996" sldId="295"/>
            <ac:inkMk id="138" creationId="{777563B0-85D4-5E80-0613-8A0D96646DC4}"/>
          </ac:inkMkLst>
        </pc:inkChg>
        <pc:inkChg chg="del">
          <ac:chgData name="Tirthankar Mittra" userId="5a2678d12002f05b" providerId="LiveId" clId="{BAF9336C-C670-4CFA-A3CB-38CBE69C9111}" dt="2022-05-05T04:10:48.451" v="1148" actId="478"/>
          <ac:inkMkLst>
            <pc:docMk/>
            <pc:sldMk cId="4149185996" sldId="295"/>
            <ac:inkMk id="139" creationId="{8B3BBC52-6E3B-5D7F-524D-8C5FECE56733}"/>
          </ac:inkMkLst>
        </pc:inkChg>
        <pc:inkChg chg="add mod">
          <ac:chgData name="Tirthankar Mittra" userId="5a2678d12002f05b" providerId="LiveId" clId="{BAF9336C-C670-4CFA-A3CB-38CBE69C9111}" dt="2022-05-05T04:19:32.744" v="1441"/>
          <ac:inkMkLst>
            <pc:docMk/>
            <pc:sldMk cId="4149185996" sldId="295"/>
            <ac:inkMk id="139" creationId="{E68EB645-EAEB-D429-FA70-9B8928CB6C73}"/>
          </ac:inkMkLst>
        </pc:inkChg>
        <pc:inkChg chg="add mod">
          <ac:chgData name="Tirthankar Mittra" userId="5a2678d12002f05b" providerId="LiveId" clId="{BAF9336C-C670-4CFA-A3CB-38CBE69C9111}" dt="2022-05-05T04:19:32.744" v="1441"/>
          <ac:inkMkLst>
            <pc:docMk/>
            <pc:sldMk cId="4149185996" sldId="295"/>
            <ac:inkMk id="140" creationId="{BEA24DD4-FB6F-D2D0-E73B-9324A28CA7CF}"/>
          </ac:inkMkLst>
        </pc:inkChg>
        <pc:inkChg chg="del">
          <ac:chgData name="Tirthankar Mittra" userId="5a2678d12002f05b" providerId="LiveId" clId="{BAF9336C-C670-4CFA-A3CB-38CBE69C9111}" dt="2022-05-05T04:10:48.451" v="1148" actId="478"/>
          <ac:inkMkLst>
            <pc:docMk/>
            <pc:sldMk cId="4149185996" sldId="295"/>
            <ac:inkMk id="140" creationId="{EC2BC4C4-FE18-F7DE-8C85-AE7802A3B4B4}"/>
          </ac:inkMkLst>
        </pc:inkChg>
        <pc:inkChg chg="add mod">
          <ac:chgData name="Tirthankar Mittra" userId="5a2678d12002f05b" providerId="LiveId" clId="{BAF9336C-C670-4CFA-A3CB-38CBE69C9111}" dt="2022-05-05T04:19:32.744" v="1441"/>
          <ac:inkMkLst>
            <pc:docMk/>
            <pc:sldMk cId="4149185996" sldId="295"/>
            <ac:inkMk id="141" creationId="{3EE02DEA-8829-982B-23C2-7E16E98388D7}"/>
          </ac:inkMkLst>
        </pc:inkChg>
        <pc:inkChg chg="del">
          <ac:chgData name="Tirthankar Mittra" userId="5a2678d12002f05b" providerId="LiveId" clId="{BAF9336C-C670-4CFA-A3CB-38CBE69C9111}" dt="2022-05-05T04:10:48.451" v="1148" actId="478"/>
          <ac:inkMkLst>
            <pc:docMk/>
            <pc:sldMk cId="4149185996" sldId="295"/>
            <ac:inkMk id="141" creationId="{A0958980-E5A4-3E38-BC59-1A48C9B03BB5}"/>
          </ac:inkMkLst>
        </pc:inkChg>
        <pc:inkChg chg="add mod">
          <ac:chgData name="Tirthankar Mittra" userId="5a2678d12002f05b" providerId="LiveId" clId="{BAF9336C-C670-4CFA-A3CB-38CBE69C9111}" dt="2022-05-05T04:19:32.744" v="1441"/>
          <ac:inkMkLst>
            <pc:docMk/>
            <pc:sldMk cId="4149185996" sldId="295"/>
            <ac:inkMk id="142" creationId="{10C271E4-CACC-2D52-88A3-C3B40A26A08C}"/>
          </ac:inkMkLst>
        </pc:inkChg>
        <pc:inkChg chg="del">
          <ac:chgData name="Tirthankar Mittra" userId="5a2678d12002f05b" providerId="LiveId" clId="{BAF9336C-C670-4CFA-A3CB-38CBE69C9111}" dt="2022-05-05T04:10:48.451" v="1148" actId="478"/>
          <ac:inkMkLst>
            <pc:docMk/>
            <pc:sldMk cId="4149185996" sldId="295"/>
            <ac:inkMk id="142" creationId="{F9CC95C6-3771-A721-6293-92441803D478}"/>
          </ac:inkMkLst>
        </pc:inkChg>
        <pc:inkChg chg="del topLvl">
          <ac:chgData name="Tirthankar Mittra" userId="5a2678d12002f05b" providerId="LiveId" clId="{BAF9336C-C670-4CFA-A3CB-38CBE69C9111}" dt="2022-05-05T04:10:48.451" v="1148" actId="478"/>
          <ac:inkMkLst>
            <pc:docMk/>
            <pc:sldMk cId="4149185996" sldId="295"/>
            <ac:inkMk id="143" creationId="{C1F2D26D-54A9-4AEF-B3CF-280B9F8BE752}"/>
          </ac:inkMkLst>
        </pc:inkChg>
        <pc:inkChg chg="add mod">
          <ac:chgData name="Tirthankar Mittra" userId="5a2678d12002f05b" providerId="LiveId" clId="{BAF9336C-C670-4CFA-A3CB-38CBE69C9111}" dt="2022-05-05T04:19:32.744" v="1441"/>
          <ac:inkMkLst>
            <pc:docMk/>
            <pc:sldMk cId="4149185996" sldId="295"/>
            <ac:inkMk id="143" creationId="{E2BF9942-36F0-8606-3540-45400AA93229}"/>
          </ac:inkMkLst>
        </pc:inkChg>
        <pc:inkChg chg="del">
          <ac:chgData name="Tirthankar Mittra" userId="5a2678d12002f05b" providerId="LiveId" clId="{BAF9336C-C670-4CFA-A3CB-38CBE69C9111}" dt="2022-05-05T04:10:48.451" v="1148" actId="478"/>
          <ac:inkMkLst>
            <pc:docMk/>
            <pc:sldMk cId="4149185996" sldId="295"/>
            <ac:inkMk id="144" creationId="{4DAB2AEB-C507-517F-C104-345C938B8B33}"/>
          </ac:inkMkLst>
        </pc:inkChg>
        <pc:inkChg chg="add mod">
          <ac:chgData name="Tirthankar Mittra" userId="5a2678d12002f05b" providerId="LiveId" clId="{BAF9336C-C670-4CFA-A3CB-38CBE69C9111}" dt="2022-05-05T04:19:32.744" v="1441"/>
          <ac:inkMkLst>
            <pc:docMk/>
            <pc:sldMk cId="4149185996" sldId="295"/>
            <ac:inkMk id="144" creationId="{B69B47AF-5154-201A-DD16-434192DAEDB3}"/>
          </ac:inkMkLst>
        </pc:inkChg>
        <pc:inkChg chg="del">
          <ac:chgData name="Tirthankar Mittra" userId="5a2678d12002f05b" providerId="LiveId" clId="{BAF9336C-C670-4CFA-A3CB-38CBE69C9111}" dt="2022-05-05T04:10:48.451" v="1148" actId="478"/>
          <ac:inkMkLst>
            <pc:docMk/>
            <pc:sldMk cId="4149185996" sldId="295"/>
            <ac:inkMk id="145" creationId="{ACA3008D-4649-FF81-14FF-2607462B5BA9}"/>
          </ac:inkMkLst>
        </pc:inkChg>
        <pc:inkChg chg="del">
          <ac:chgData name="Tirthankar Mittra" userId="5a2678d12002f05b" providerId="LiveId" clId="{BAF9336C-C670-4CFA-A3CB-38CBE69C9111}" dt="2022-05-05T04:10:48.451" v="1148" actId="478"/>
          <ac:inkMkLst>
            <pc:docMk/>
            <pc:sldMk cId="4149185996" sldId="295"/>
            <ac:inkMk id="146" creationId="{96862726-0051-5E11-D1BA-2C7DE01C0EB7}"/>
          </ac:inkMkLst>
        </pc:inkChg>
        <pc:inkChg chg="add mod">
          <ac:chgData name="Tirthankar Mittra" userId="5a2678d12002f05b" providerId="LiveId" clId="{BAF9336C-C670-4CFA-A3CB-38CBE69C9111}" dt="2022-05-05T04:19:32.744" v="1441"/>
          <ac:inkMkLst>
            <pc:docMk/>
            <pc:sldMk cId="4149185996" sldId="295"/>
            <ac:inkMk id="146" creationId="{F103F1D4-9F48-2149-8344-9C2D33383EE7}"/>
          </ac:inkMkLst>
        </pc:inkChg>
        <pc:inkChg chg="del">
          <ac:chgData name="Tirthankar Mittra" userId="5a2678d12002f05b" providerId="LiveId" clId="{BAF9336C-C670-4CFA-A3CB-38CBE69C9111}" dt="2022-05-05T04:10:48.451" v="1148" actId="478"/>
          <ac:inkMkLst>
            <pc:docMk/>
            <pc:sldMk cId="4149185996" sldId="295"/>
            <ac:inkMk id="147" creationId="{4507DD9D-BF6D-7769-6359-2A6F21AEB1D1}"/>
          </ac:inkMkLst>
        </pc:inkChg>
        <pc:inkChg chg="add mod">
          <ac:chgData name="Tirthankar Mittra" userId="5a2678d12002f05b" providerId="LiveId" clId="{BAF9336C-C670-4CFA-A3CB-38CBE69C9111}" dt="2022-05-05T04:19:32.744" v="1441"/>
          <ac:inkMkLst>
            <pc:docMk/>
            <pc:sldMk cId="4149185996" sldId="295"/>
            <ac:inkMk id="148" creationId="{9B05385D-1E58-EB15-88A2-E2AE691996E5}"/>
          </ac:inkMkLst>
        </pc:inkChg>
        <pc:inkChg chg="del">
          <ac:chgData name="Tirthankar Mittra" userId="5a2678d12002f05b" providerId="LiveId" clId="{BAF9336C-C670-4CFA-A3CB-38CBE69C9111}" dt="2022-05-05T04:10:48.451" v="1148" actId="478"/>
          <ac:inkMkLst>
            <pc:docMk/>
            <pc:sldMk cId="4149185996" sldId="295"/>
            <ac:inkMk id="148" creationId="{D8E48745-54EA-9038-27B2-177BABEEFFF9}"/>
          </ac:inkMkLst>
        </pc:inkChg>
        <pc:inkChg chg="del">
          <ac:chgData name="Tirthankar Mittra" userId="5a2678d12002f05b" providerId="LiveId" clId="{BAF9336C-C670-4CFA-A3CB-38CBE69C9111}" dt="2022-05-05T04:10:48.451" v="1148" actId="478"/>
          <ac:inkMkLst>
            <pc:docMk/>
            <pc:sldMk cId="4149185996" sldId="295"/>
            <ac:inkMk id="149" creationId="{F4273994-99E4-D09F-3B7A-0F4B8B56813B}"/>
          </ac:inkMkLst>
        </pc:inkChg>
        <pc:inkChg chg="add mod">
          <ac:chgData name="Tirthankar Mittra" userId="5a2678d12002f05b" providerId="LiveId" clId="{BAF9336C-C670-4CFA-A3CB-38CBE69C9111}" dt="2022-05-05T04:19:32.744" v="1441"/>
          <ac:inkMkLst>
            <pc:docMk/>
            <pc:sldMk cId="4149185996" sldId="295"/>
            <ac:inkMk id="150" creationId="{662E5F2E-3DAE-7E58-EC29-8E942C141FBC}"/>
          </ac:inkMkLst>
        </pc:inkChg>
        <pc:inkChg chg="del">
          <ac:chgData name="Tirthankar Mittra" userId="5a2678d12002f05b" providerId="LiveId" clId="{BAF9336C-C670-4CFA-A3CB-38CBE69C9111}" dt="2022-05-05T04:10:48.451" v="1148" actId="478"/>
          <ac:inkMkLst>
            <pc:docMk/>
            <pc:sldMk cId="4149185996" sldId="295"/>
            <ac:inkMk id="150" creationId="{CCC5224E-4624-F41E-A56D-3546F61BE8CD}"/>
          </ac:inkMkLst>
        </pc:inkChg>
        <pc:inkChg chg="add mod">
          <ac:chgData name="Tirthankar Mittra" userId="5a2678d12002f05b" providerId="LiveId" clId="{BAF9336C-C670-4CFA-A3CB-38CBE69C9111}" dt="2022-05-05T04:19:32.744" v="1441"/>
          <ac:inkMkLst>
            <pc:docMk/>
            <pc:sldMk cId="4149185996" sldId="295"/>
            <ac:inkMk id="151" creationId="{43D2E9D2-034F-3BBE-D865-A1B43185A439}"/>
          </ac:inkMkLst>
        </pc:inkChg>
        <pc:inkChg chg="del">
          <ac:chgData name="Tirthankar Mittra" userId="5a2678d12002f05b" providerId="LiveId" clId="{BAF9336C-C670-4CFA-A3CB-38CBE69C9111}" dt="2022-05-05T04:10:48.451" v="1148" actId="478"/>
          <ac:inkMkLst>
            <pc:docMk/>
            <pc:sldMk cId="4149185996" sldId="295"/>
            <ac:inkMk id="151" creationId="{F76077F2-D8BC-9AD7-5F1A-7508412A35CE}"/>
          </ac:inkMkLst>
        </pc:inkChg>
        <pc:inkChg chg="del">
          <ac:chgData name="Tirthankar Mittra" userId="5a2678d12002f05b" providerId="LiveId" clId="{BAF9336C-C670-4CFA-A3CB-38CBE69C9111}" dt="2022-05-05T04:10:48.451" v="1148" actId="478"/>
          <ac:inkMkLst>
            <pc:docMk/>
            <pc:sldMk cId="4149185996" sldId="295"/>
            <ac:inkMk id="153" creationId="{1066ADAE-B0F2-4924-5B39-AE0995550DF1}"/>
          </ac:inkMkLst>
        </pc:inkChg>
        <pc:inkChg chg="add mod">
          <ac:chgData name="Tirthankar Mittra" userId="5a2678d12002f05b" providerId="LiveId" clId="{BAF9336C-C670-4CFA-A3CB-38CBE69C9111}" dt="2022-05-05T04:19:32.744" v="1441"/>
          <ac:inkMkLst>
            <pc:docMk/>
            <pc:sldMk cId="4149185996" sldId="295"/>
            <ac:inkMk id="153" creationId="{E7741B00-683F-8410-F83E-FA45F3984E75}"/>
          </ac:inkMkLst>
        </pc:inkChg>
        <pc:inkChg chg="add mod">
          <ac:chgData name="Tirthankar Mittra" userId="5a2678d12002f05b" providerId="LiveId" clId="{BAF9336C-C670-4CFA-A3CB-38CBE69C9111}" dt="2022-05-05T04:19:32.744" v="1441"/>
          <ac:inkMkLst>
            <pc:docMk/>
            <pc:sldMk cId="4149185996" sldId="295"/>
            <ac:inkMk id="154" creationId="{A1C03B21-CC17-F106-576F-2921240B778F}"/>
          </ac:inkMkLst>
        </pc:inkChg>
        <pc:inkChg chg="del">
          <ac:chgData name="Tirthankar Mittra" userId="5a2678d12002f05b" providerId="LiveId" clId="{BAF9336C-C670-4CFA-A3CB-38CBE69C9111}" dt="2022-05-05T04:10:48.451" v="1148" actId="478"/>
          <ac:inkMkLst>
            <pc:docMk/>
            <pc:sldMk cId="4149185996" sldId="295"/>
            <ac:inkMk id="154" creationId="{BF10F72D-B2B2-78AE-C0D5-3F1398D7C07B}"/>
          </ac:inkMkLst>
        </pc:inkChg>
        <pc:inkChg chg="del">
          <ac:chgData name="Tirthankar Mittra" userId="5a2678d12002f05b" providerId="LiveId" clId="{BAF9336C-C670-4CFA-A3CB-38CBE69C9111}" dt="2022-05-05T04:10:48.451" v="1148" actId="478"/>
          <ac:inkMkLst>
            <pc:docMk/>
            <pc:sldMk cId="4149185996" sldId="295"/>
            <ac:inkMk id="155" creationId="{083FA50B-2469-4BA4-D92F-B321279738C7}"/>
          </ac:inkMkLst>
        </pc:inkChg>
        <pc:inkChg chg="add mod">
          <ac:chgData name="Tirthankar Mittra" userId="5a2678d12002f05b" providerId="LiveId" clId="{BAF9336C-C670-4CFA-A3CB-38CBE69C9111}" dt="2022-05-05T04:19:32.744" v="1441"/>
          <ac:inkMkLst>
            <pc:docMk/>
            <pc:sldMk cId="4149185996" sldId="295"/>
            <ac:inkMk id="155" creationId="{4CB1D324-DF81-A545-A0FF-5C028B4A826C}"/>
          </ac:inkMkLst>
        </pc:inkChg>
        <pc:inkChg chg="add mod">
          <ac:chgData name="Tirthankar Mittra" userId="5a2678d12002f05b" providerId="LiveId" clId="{BAF9336C-C670-4CFA-A3CB-38CBE69C9111}" dt="2022-05-05T04:19:32.744" v="1441"/>
          <ac:inkMkLst>
            <pc:docMk/>
            <pc:sldMk cId="4149185996" sldId="295"/>
            <ac:inkMk id="156" creationId="{43AE3C24-D959-D371-3E0B-7E1463B0CADC}"/>
          </ac:inkMkLst>
        </pc:inkChg>
        <pc:inkChg chg="del">
          <ac:chgData name="Tirthankar Mittra" userId="5a2678d12002f05b" providerId="LiveId" clId="{BAF9336C-C670-4CFA-A3CB-38CBE69C9111}" dt="2022-05-05T04:10:48.451" v="1148" actId="478"/>
          <ac:inkMkLst>
            <pc:docMk/>
            <pc:sldMk cId="4149185996" sldId="295"/>
            <ac:inkMk id="156" creationId="{5EDB2249-93DA-BBE1-608A-BB9DD8B0782E}"/>
          </ac:inkMkLst>
        </pc:inkChg>
        <pc:inkChg chg="add mod">
          <ac:chgData name="Tirthankar Mittra" userId="5a2678d12002f05b" providerId="LiveId" clId="{BAF9336C-C670-4CFA-A3CB-38CBE69C9111}" dt="2022-05-05T04:19:32.744" v="1441"/>
          <ac:inkMkLst>
            <pc:docMk/>
            <pc:sldMk cId="4149185996" sldId="295"/>
            <ac:inkMk id="157" creationId="{087A4622-BAF7-AB08-6FC5-580FC4A3E40A}"/>
          </ac:inkMkLst>
        </pc:inkChg>
        <pc:inkChg chg="del">
          <ac:chgData name="Tirthankar Mittra" userId="5a2678d12002f05b" providerId="LiveId" clId="{BAF9336C-C670-4CFA-A3CB-38CBE69C9111}" dt="2022-05-05T04:10:48.451" v="1148" actId="478"/>
          <ac:inkMkLst>
            <pc:docMk/>
            <pc:sldMk cId="4149185996" sldId="295"/>
            <ac:inkMk id="157" creationId="{5F913B2B-8AAD-28E5-01AB-5F1F4351E80F}"/>
          </ac:inkMkLst>
        </pc:inkChg>
        <pc:inkChg chg="add mod">
          <ac:chgData name="Tirthankar Mittra" userId="5a2678d12002f05b" providerId="LiveId" clId="{BAF9336C-C670-4CFA-A3CB-38CBE69C9111}" dt="2022-05-05T04:19:32.744" v="1441"/>
          <ac:inkMkLst>
            <pc:docMk/>
            <pc:sldMk cId="4149185996" sldId="295"/>
            <ac:inkMk id="158" creationId="{29E708A9-F4EF-7A96-0564-E15B4C876D44}"/>
          </ac:inkMkLst>
        </pc:inkChg>
        <pc:inkChg chg="del">
          <ac:chgData name="Tirthankar Mittra" userId="5a2678d12002f05b" providerId="LiveId" clId="{BAF9336C-C670-4CFA-A3CB-38CBE69C9111}" dt="2022-05-05T04:10:48.451" v="1148" actId="478"/>
          <ac:inkMkLst>
            <pc:docMk/>
            <pc:sldMk cId="4149185996" sldId="295"/>
            <ac:inkMk id="159" creationId="{ADF9B228-F4AC-7ABC-24F1-0A079500F516}"/>
          </ac:inkMkLst>
        </pc:inkChg>
        <pc:inkChg chg="del">
          <ac:chgData name="Tirthankar Mittra" userId="5a2678d12002f05b" providerId="LiveId" clId="{BAF9336C-C670-4CFA-A3CB-38CBE69C9111}" dt="2022-05-05T04:10:48.451" v="1148" actId="478"/>
          <ac:inkMkLst>
            <pc:docMk/>
            <pc:sldMk cId="4149185996" sldId="295"/>
            <ac:inkMk id="160" creationId="{264E72A2-552B-CB09-DBDC-B6B0DE763058}"/>
          </ac:inkMkLst>
        </pc:inkChg>
        <pc:inkChg chg="add mod">
          <ac:chgData name="Tirthankar Mittra" userId="5a2678d12002f05b" providerId="LiveId" clId="{BAF9336C-C670-4CFA-A3CB-38CBE69C9111}" dt="2022-05-05T04:19:32.744" v="1441"/>
          <ac:inkMkLst>
            <pc:docMk/>
            <pc:sldMk cId="4149185996" sldId="295"/>
            <ac:inkMk id="160" creationId="{BB2C1E47-4512-4C97-7CF7-9CB43BF930A0}"/>
          </ac:inkMkLst>
        </pc:inkChg>
        <pc:inkChg chg="add mod">
          <ac:chgData name="Tirthankar Mittra" userId="5a2678d12002f05b" providerId="LiveId" clId="{BAF9336C-C670-4CFA-A3CB-38CBE69C9111}" dt="2022-05-05T04:19:32.744" v="1441"/>
          <ac:inkMkLst>
            <pc:docMk/>
            <pc:sldMk cId="4149185996" sldId="295"/>
            <ac:inkMk id="161" creationId="{C2B2EE25-11D0-625F-2E80-EB110F4F692F}"/>
          </ac:inkMkLst>
        </pc:inkChg>
        <pc:inkChg chg="add mod">
          <ac:chgData name="Tirthankar Mittra" userId="5a2678d12002f05b" providerId="LiveId" clId="{BAF9336C-C670-4CFA-A3CB-38CBE69C9111}" dt="2022-05-05T04:19:32.744" v="1441"/>
          <ac:inkMkLst>
            <pc:docMk/>
            <pc:sldMk cId="4149185996" sldId="295"/>
            <ac:inkMk id="162" creationId="{2A09A856-DA0E-70E6-BF79-210C36266A07}"/>
          </ac:inkMkLst>
        </pc:inkChg>
        <pc:inkChg chg="del">
          <ac:chgData name="Tirthankar Mittra" userId="5a2678d12002f05b" providerId="LiveId" clId="{BAF9336C-C670-4CFA-A3CB-38CBE69C9111}" dt="2022-05-05T04:10:48.451" v="1148" actId="478"/>
          <ac:inkMkLst>
            <pc:docMk/>
            <pc:sldMk cId="4149185996" sldId="295"/>
            <ac:inkMk id="162" creationId="{F65C3363-A1B1-E024-E5DF-B80256CCD3FC}"/>
          </ac:inkMkLst>
        </pc:inkChg>
        <pc:inkChg chg="add mod">
          <ac:chgData name="Tirthankar Mittra" userId="5a2678d12002f05b" providerId="LiveId" clId="{BAF9336C-C670-4CFA-A3CB-38CBE69C9111}" dt="2022-05-05T04:19:32.744" v="1441"/>
          <ac:inkMkLst>
            <pc:docMk/>
            <pc:sldMk cId="4149185996" sldId="295"/>
            <ac:inkMk id="163" creationId="{0AD806CC-99E0-596B-70E8-430FABEB6F00}"/>
          </ac:inkMkLst>
        </pc:inkChg>
        <pc:inkChg chg="del">
          <ac:chgData name="Tirthankar Mittra" userId="5a2678d12002f05b" providerId="LiveId" clId="{BAF9336C-C670-4CFA-A3CB-38CBE69C9111}" dt="2022-05-05T04:10:48.451" v="1148" actId="478"/>
          <ac:inkMkLst>
            <pc:docMk/>
            <pc:sldMk cId="4149185996" sldId="295"/>
            <ac:inkMk id="164" creationId="{35932711-D9FB-AB14-D1CE-A638D865BBC7}"/>
          </ac:inkMkLst>
        </pc:inkChg>
        <pc:inkChg chg="del">
          <ac:chgData name="Tirthankar Mittra" userId="5a2678d12002f05b" providerId="LiveId" clId="{BAF9336C-C670-4CFA-A3CB-38CBE69C9111}" dt="2022-05-05T04:10:48.451" v="1148" actId="478"/>
          <ac:inkMkLst>
            <pc:docMk/>
            <pc:sldMk cId="4149185996" sldId="295"/>
            <ac:inkMk id="165" creationId="{912AB59A-0CD5-218A-A11C-0D807DAB0A5F}"/>
          </ac:inkMkLst>
        </pc:inkChg>
        <pc:inkChg chg="del">
          <ac:chgData name="Tirthankar Mittra" userId="5a2678d12002f05b" providerId="LiveId" clId="{BAF9336C-C670-4CFA-A3CB-38CBE69C9111}" dt="2022-05-05T04:10:48.451" v="1148" actId="478"/>
          <ac:inkMkLst>
            <pc:docMk/>
            <pc:sldMk cId="4149185996" sldId="295"/>
            <ac:inkMk id="167" creationId="{6FDE42F7-BF84-A0B8-9F61-01C562DA9191}"/>
          </ac:inkMkLst>
        </pc:inkChg>
        <pc:inkChg chg="add mod">
          <ac:chgData name="Tirthankar Mittra" userId="5a2678d12002f05b" providerId="LiveId" clId="{BAF9336C-C670-4CFA-A3CB-38CBE69C9111}" dt="2022-05-05T04:20:33.713" v="1484"/>
          <ac:inkMkLst>
            <pc:docMk/>
            <pc:sldMk cId="4149185996" sldId="295"/>
            <ac:inkMk id="167" creationId="{EF1136CE-A330-115E-C274-61BFF1FA1A07}"/>
          </ac:inkMkLst>
        </pc:inkChg>
        <pc:inkChg chg="del">
          <ac:chgData name="Tirthankar Mittra" userId="5a2678d12002f05b" providerId="LiveId" clId="{BAF9336C-C670-4CFA-A3CB-38CBE69C9111}" dt="2022-05-05T04:10:48.451" v="1148" actId="478"/>
          <ac:inkMkLst>
            <pc:docMk/>
            <pc:sldMk cId="4149185996" sldId="295"/>
            <ac:inkMk id="168" creationId="{830DB540-417F-2434-130F-8D6024C01E5C}"/>
          </ac:inkMkLst>
        </pc:inkChg>
        <pc:inkChg chg="add mod">
          <ac:chgData name="Tirthankar Mittra" userId="5a2678d12002f05b" providerId="LiveId" clId="{BAF9336C-C670-4CFA-A3CB-38CBE69C9111}" dt="2022-05-05T04:20:33.713" v="1484"/>
          <ac:inkMkLst>
            <pc:docMk/>
            <pc:sldMk cId="4149185996" sldId="295"/>
            <ac:inkMk id="168" creationId="{F6A0EAE8-515C-343D-1E38-32157C9AC207}"/>
          </ac:inkMkLst>
        </pc:inkChg>
        <pc:inkChg chg="add mod">
          <ac:chgData name="Tirthankar Mittra" userId="5a2678d12002f05b" providerId="LiveId" clId="{BAF9336C-C670-4CFA-A3CB-38CBE69C9111}" dt="2022-05-05T04:20:33.713" v="1484"/>
          <ac:inkMkLst>
            <pc:docMk/>
            <pc:sldMk cId="4149185996" sldId="295"/>
            <ac:inkMk id="169" creationId="{014D7EEE-0190-2F4D-4136-A9401698866D}"/>
          </ac:inkMkLst>
        </pc:inkChg>
        <pc:inkChg chg="del">
          <ac:chgData name="Tirthankar Mittra" userId="5a2678d12002f05b" providerId="LiveId" clId="{BAF9336C-C670-4CFA-A3CB-38CBE69C9111}" dt="2022-05-05T04:10:48.451" v="1148" actId="478"/>
          <ac:inkMkLst>
            <pc:docMk/>
            <pc:sldMk cId="4149185996" sldId="295"/>
            <ac:inkMk id="170" creationId="{30C66D7F-A6E6-AC69-1659-9AAB7D5FB825}"/>
          </ac:inkMkLst>
        </pc:inkChg>
        <pc:inkChg chg="add mod">
          <ac:chgData name="Tirthankar Mittra" userId="5a2678d12002f05b" providerId="LiveId" clId="{BAF9336C-C670-4CFA-A3CB-38CBE69C9111}" dt="2022-05-05T04:20:33.713" v="1484"/>
          <ac:inkMkLst>
            <pc:docMk/>
            <pc:sldMk cId="4149185996" sldId="295"/>
            <ac:inkMk id="170" creationId="{A7DF6781-9BD2-C80F-2F51-ECBABD437FD0}"/>
          </ac:inkMkLst>
        </pc:inkChg>
        <pc:inkChg chg="del topLvl">
          <ac:chgData name="Tirthankar Mittra" userId="5a2678d12002f05b" providerId="LiveId" clId="{BAF9336C-C670-4CFA-A3CB-38CBE69C9111}" dt="2022-05-05T04:10:48.451" v="1148" actId="478"/>
          <ac:inkMkLst>
            <pc:docMk/>
            <pc:sldMk cId="4149185996" sldId="295"/>
            <ac:inkMk id="171" creationId="{3C8B4011-7C56-0440-43F4-05F1D8442F5A}"/>
          </ac:inkMkLst>
        </pc:inkChg>
        <pc:inkChg chg="add mod">
          <ac:chgData name="Tirthankar Mittra" userId="5a2678d12002f05b" providerId="LiveId" clId="{BAF9336C-C670-4CFA-A3CB-38CBE69C9111}" dt="2022-05-05T04:20:33.713" v="1484"/>
          <ac:inkMkLst>
            <pc:docMk/>
            <pc:sldMk cId="4149185996" sldId="295"/>
            <ac:inkMk id="171" creationId="{92104B13-6950-FA75-D031-FAC1E68E59CA}"/>
          </ac:inkMkLst>
        </pc:inkChg>
        <pc:inkChg chg="del">
          <ac:chgData name="Tirthankar Mittra" userId="5a2678d12002f05b" providerId="LiveId" clId="{BAF9336C-C670-4CFA-A3CB-38CBE69C9111}" dt="2022-05-05T04:10:48.451" v="1148" actId="478"/>
          <ac:inkMkLst>
            <pc:docMk/>
            <pc:sldMk cId="4149185996" sldId="295"/>
            <ac:inkMk id="172" creationId="{025E00CB-9A2E-66A7-D409-4345146A261C}"/>
          </ac:inkMkLst>
        </pc:inkChg>
        <pc:inkChg chg="add mod">
          <ac:chgData name="Tirthankar Mittra" userId="5a2678d12002f05b" providerId="LiveId" clId="{BAF9336C-C670-4CFA-A3CB-38CBE69C9111}" dt="2022-05-05T04:20:33.713" v="1484"/>
          <ac:inkMkLst>
            <pc:docMk/>
            <pc:sldMk cId="4149185996" sldId="295"/>
            <ac:inkMk id="172" creationId="{9A7D5558-2DC2-8D4C-50A3-C5CB49F9BE1F}"/>
          </ac:inkMkLst>
        </pc:inkChg>
        <pc:inkChg chg="add mod">
          <ac:chgData name="Tirthankar Mittra" userId="5a2678d12002f05b" providerId="LiveId" clId="{BAF9336C-C670-4CFA-A3CB-38CBE69C9111}" dt="2022-05-05T04:20:33.713" v="1484"/>
          <ac:inkMkLst>
            <pc:docMk/>
            <pc:sldMk cId="4149185996" sldId="295"/>
            <ac:inkMk id="173" creationId="{51B30178-8C53-6FB0-7626-9E5F49A0902A}"/>
          </ac:inkMkLst>
        </pc:inkChg>
        <pc:inkChg chg="del">
          <ac:chgData name="Tirthankar Mittra" userId="5a2678d12002f05b" providerId="LiveId" clId="{BAF9336C-C670-4CFA-A3CB-38CBE69C9111}" dt="2022-05-05T04:10:48.451" v="1148" actId="478"/>
          <ac:inkMkLst>
            <pc:docMk/>
            <pc:sldMk cId="4149185996" sldId="295"/>
            <ac:inkMk id="173" creationId="{FCA61CB5-A707-7BC9-857B-AAD7FD9AADBA}"/>
          </ac:inkMkLst>
        </pc:inkChg>
        <pc:inkChg chg="del">
          <ac:chgData name="Tirthankar Mittra" userId="5a2678d12002f05b" providerId="LiveId" clId="{BAF9336C-C670-4CFA-A3CB-38CBE69C9111}" dt="2022-05-05T04:10:48.451" v="1148" actId="478"/>
          <ac:inkMkLst>
            <pc:docMk/>
            <pc:sldMk cId="4149185996" sldId="295"/>
            <ac:inkMk id="174" creationId="{7D04F490-885F-F8A6-E30B-C8C4A682FDD9}"/>
          </ac:inkMkLst>
        </pc:inkChg>
        <pc:inkChg chg="add mod">
          <ac:chgData name="Tirthankar Mittra" userId="5a2678d12002f05b" providerId="LiveId" clId="{BAF9336C-C670-4CFA-A3CB-38CBE69C9111}" dt="2022-05-05T04:20:33.713" v="1484"/>
          <ac:inkMkLst>
            <pc:docMk/>
            <pc:sldMk cId="4149185996" sldId="295"/>
            <ac:inkMk id="174" creationId="{8CBE9331-80E1-DA7B-92EE-FF8ECAB7DD83}"/>
          </ac:inkMkLst>
        </pc:inkChg>
        <pc:inkChg chg="del">
          <ac:chgData name="Tirthankar Mittra" userId="5a2678d12002f05b" providerId="LiveId" clId="{BAF9336C-C670-4CFA-A3CB-38CBE69C9111}" dt="2022-05-05T04:10:48.451" v="1148" actId="478"/>
          <ac:inkMkLst>
            <pc:docMk/>
            <pc:sldMk cId="4149185996" sldId="295"/>
            <ac:inkMk id="175" creationId="{4D806CB9-C8ED-BF43-9FA0-3A4430BF322D}"/>
          </ac:inkMkLst>
        </pc:inkChg>
        <pc:inkChg chg="add mod">
          <ac:chgData name="Tirthankar Mittra" userId="5a2678d12002f05b" providerId="LiveId" clId="{BAF9336C-C670-4CFA-A3CB-38CBE69C9111}" dt="2022-05-05T04:20:33.713" v="1484"/>
          <ac:inkMkLst>
            <pc:docMk/>
            <pc:sldMk cId="4149185996" sldId="295"/>
            <ac:inkMk id="175" creationId="{8E64F0B3-E460-836D-D1D8-646402EB39C5}"/>
          </ac:inkMkLst>
        </pc:inkChg>
        <pc:inkChg chg="add mod">
          <ac:chgData name="Tirthankar Mittra" userId="5a2678d12002f05b" providerId="LiveId" clId="{BAF9336C-C670-4CFA-A3CB-38CBE69C9111}" dt="2022-05-05T04:20:33.713" v="1484"/>
          <ac:inkMkLst>
            <pc:docMk/>
            <pc:sldMk cId="4149185996" sldId="295"/>
            <ac:inkMk id="176" creationId="{56D653EF-DF26-3A7C-E579-36D2782AD71E}"/>
          </ac:inkMkLst>
        </pc:inkChg>
        <pc:inkChg chg="del">
          <ac:chgData name="Tirthankar Mittra" userId="5a2678d12002f05b" providerId="LiveId" clId="{BAF9336C-C670-4CFA-A3CB-38CBE69C9111}" dt="2022-05-05T04:10:48.451" v="1148" actId="478"/>
          <ac:inkMkLst>
            <pc:docMk/>
            <pc:sldMk cId="4149185996" sldId="295"/>
            <ac:inkMk id="176" creationId="{B96C2C95-BEF3-EEF8-854D-B67A6CD18D5A}"/>
          </ac:inkMkLst>
        </pc:inkChg>
        <pc:inkChg chg="add mod">
          <ac:chgData name="Tirthankar Mittra" userId="5a2678d12002f05b" providerId="LiveId" clId="{BAF9336C-C670-4CFA-A3CB-38CBE69C9111}" dt="2022-05-05T04:20:33.713" v="1484"/>
          <ac:inkMkLst>
            <pc:docMk/>
            <pc:sldMk cId="4149185996" sldId="295"/>
            <ac:inkMk id="177" creationId="{69FDA917-410F-BB83-D6A1-A0AB7CE524B2}"/>
          </ac:inkMkLst>
        </pc:inkChg>
        <pc:inkChg chg="del">
          <ac:chgData name="Tirthankar Mittra" userId="5a2678d12002f05b" providerId="LiveId" clId="{BAF9336C-C670-4CFA-A3CB-38CBE69C9111}" dt="2022-05-05T04:10:48.451" v="1148" actId="478"/>
          <ac:inkMkLst>
            <pc:docMk/>
            <pc:sldMk cId="4149185996" sldId="295"/>
            <ac:inkMk id="177" creationId="{A53D06DB-B5A7-E387-A662-BAD1F3EFF965}"/>
          </ac:inkMkLst>
        </pc:inkChg>
        <pc:inkChg chg="del">
          <ac:chgData name="Tirthankar Mittra" userId="5a2678d12002f05b" providerId="LiveId" clId="{BAF9336C-C670-4CFA-A3CB-38CBE69C9111}" dt="2022-05-05T04:10:48.451" v="1148" actId="478"/>
          <ac:inkMkLst>
            <pc:docMk/>
            <pc:sldMk cId="4149185996" sldId="295"/>
            <ac:inkMk id="178" creationId="{9375C0E6-889B-6CDA-1D90-38A4629D1B71}"/>
          </ac:inkMkLst>
        </pc:inkChg>
        <pc:inkChg chg="add mod">
          <ac:chgData name="Tirthankar Mittra" userId="5a2678d12002f05b" providerId="LiveId" clId="{BAF9336C-C670-4CFA-A3CB-38CBE69C9111}" dt="2022-05-05T04:20:33.713" v="1484"/>
          <ac:inkMkLst>
            <pc:docMk/>
            <pc:sldMk cId="4149185996" sldId="295"/>
            <ac:inkMk id="178" creationId="{B38B2631-D898-E6DF-3FF8-8C49FEA83C3C}"/>
          </ac:inkMkLst>
        </pc:inkChg>
        <pc:inkChg chg="del">
          <ac:chgData name="Tirthankar Mittra" userId="5a2678d12002f05b" providerId="LiveId" clId="{BAF9336C-C670-4CFA-A3CB-38CBE69C9111}" dt="2022-05-05T04:10:48.451" v="1148" actId="478"/>
          <ac:inkMkLst>
            <pc:docMk/>
            <pc:sldMk cId="4149185996" sldId="295"/>
            <ac:inkMk id="179" creationId="{0C5E836C-4D3A-8D66-0A60-3AE1FB71E20C}"/>
          </ac:inkMkLst>
        </pc:inkChg>
        <pc:inkChg chg="add mod">
          <ac:chgData name="Tirthankar Mittra" userId="5a2678d12002f05b" providerId="LiveId" clId="{BAF9336C-C670-4CFA-A3CB-38CBE69C9111}" dt="2022-05-05T04:20:33.713" v="1484"/>
          <ac:inkMkLst>
            <pc:docMk/>
            <pc:sldMk cId="4149185996" sldId="295"/>
            <ac:inkMk id="179" creationId="{558EF802-CD14-94CA-B4C5-4A4C978CA554}"/>
          </ac:inkMkLst>
        </pc:inkChg>
        <pc:inkChg chg="add mod">
          <ac:chgData name="Tirthankar Mittra" userId="5a2678d12002f05b" providerId="LiveId" clId="{BAF9336C-C670-4CFA-A3CB-38CBE69C9111}" dt="2022-05-05T04:20:33.713" v="1484"/>
          <ac:inkMkLst>
            <pc:docMk/>
            <pc:sldMk cId="4149185996" sldId="295"/>
            <ac:inkMk id="180" creationId="{04B66672-89DF-2A21-629C-271274ABB4A6}"/>
          </ac:inkMkLst>
        </pc:inkChg>
        <pc:inkChg chg="del">
          <ac:chgData name="Tirthankar Mittra" userId="5a2678d12002f05b" providerId="LiveId" clId="{BAF9336C-C670-4CFA-A3CB-38CBE69C9111}" dt="2022-05-05T04:10:48.451" v="1148" actId="478"/>
          <ac:inkMkLst>
            <pc:docMk/>
            <pc:sldMk cId="4149185996" sldId="295"/>
            <ac:inkMk id="180" creationId="{FE96303E-C23A-DD69-4F56-E6C6FA9311F1}"/>
          </ac:inkMkLst>
        </pc:inkChg>
        <pc:inkChg chg="del">
          <ac:chgData name="Tirthankar Mittra" userId="5a2678d12002f05b" providerId="LiveId" clId="{BAF9336C-C670-4CFA-A3CB-38CBE69C9111}" dt="2022-05-05T04:10:48.451" v="1148" actId="478"/>
          <ac:inkMkLst>
            <pc:docMk/>
            <pc:sldMk cId="4149185996" sldId="295"/>
            <ac:inkMk id="181" creationId="{609551CF-3069-0BE0-8E57-86FAC3AFDB55}"/>
          </ac:inkMkLst>
        </pc:inkChg>
        <pc:inkChg chg="add mod">
          <ac:chgData name="Tirthankar Mittra" userId="5a2678d12002f05b" providerId="LiveId" clId="{BAF9336C-C670-4CFA-A3CB-38CBE69C9111}" dt="2022-05-05T04:20:33.713" v="1484"/>
          <ac:inkMkLst>
            <pc:docMk/>
            <pc:sldMk cId="4149185996" sldId="295"/>
            <ac:inkMk id="181" creationId="{8BFF1020-3F75-0F72-A06F-F4816F079B3E}"/>
          </ac:inkMkLst>
        </pc:inkChg>
        <pc:inkChg chg="del">
          <ac:chgData name="Tirthankar Mittra" userId="5a2678d12002f05b" providerId="LiveId" clId="{BAF9336C-C670-4CFA-A3CB-38CBE69C9111}" dt="2022-05-05T04:10:48.451" v="1148" actId="478"/>
          <ac:inkMkLst>
            <pc:docMk/>
            <pc:sldMk cId="4149185996" sldId="295"/>
            <ac:inkMk id="182" creationId="{5C60BA48-3AB3-5E20-225F-E644FF099637}"/>
          </ac:inkMkLst>
        </pc:inkChg>
        <pc:inkChg chg="add mod">
          <ac:chgData name="Tirthankar Mittra" userId="5a2678d12002f05b" providerId="LiveId" clId="{BAF9336C-C670-4CFA-A3CB-38CBE69C9111}" dt="2022-05-05T04:20:33.713" v="1484"/>
          <ac:inkMkLst>
            <pc:docMk/>
            <pc:sldMk cId="4149185996" sldId="295"/>
            <ac:inkMk id="182" creationId="{CA4E154D-6328-078B-09D8-4A799909E3FB}"/>
          </ac:inkMkLst>
        </pc:inkChg>
        <pc:inkChg chg="del">
          <ac:chgData name="Tirthankar Mittra" userId="5a2678d12002f05b" providerId="LiveId" clId="{BAF9336C-C670-4CFA-A3CB-38CBE69C9111}" dt="2022-05-05T04:10:48.451" v="1148" actId="478"/>
          <ac:inkMkLst>
            <pc:docMk/>
            <pc:sldMk cId="4149185996" sldId="295"/>
            <ac:inkMk id="183" creationId="{6C814C57-5EE8-C148-04F6-E39252B020D1}"/>
          </ac:inkMkLst>
        </pc:inkChg>
        <pc:inkChg chg="add mod">
          <ac:chgData name="Tirthankar Mittra" userId="5a2678d12002f05b" providerId="LiveId" clId="{BAF9336C-C670-4CFA-A3CB-38CBE69C9111}" dt="2022-05-05T04:20:33.713" v="1484"/>
          <ac:inkMkLst>
            <pc:docMk/>
            <pc:sldMk cId="4149185996" sldId="295"/>
            <ac:inkMk id="183" creationId="{FECCDC28-2125-84B3-157A-0F30D7C54F29}"/>
          </ac:inkMkLst>
        </pc:inkChg>
        <pc:inkChg chg="del">
          <ac:chgData name="Tirthankar Mittra" userId="5a2678d12002f05b" providerId="LiveId" clId="{BAF9336C-C670-4CFA-A3CB-38CBE69C9111}" dt="2022-05-05T04:10:48.451" v="1148" actId="478"/>
          <ac:inkMkLst>
            <pc:docMk/>
            <pc:sldMk cId="4149185996" sldId="295"/>
            <ac:inkMk id="184" creationId="{30AE9BD9-A96B-FC3D-D35D-6922FA1E8858}"/>
          </ac:inkMkLst>
        </pc:inkChg>
        <pc:inkChg chg="add mod">
          <ac:chgData name="Tirthankar Mittra" userId="5a2678d12002f05b" providerId="LiveId" clId="{BAF9336C-C670-4CFA-A3CB-38CBE69C9111}" dt="2022-05-05T04:20:33.713" v="1484"/>
          <ac:inkMkLst>
            <pc:docMk/>
            <pc:sldMk cId="4149185996" sldId="295"/>
            <ac:inkMk id="184" creationId="{FE3AC649-81B8-26A0-0A47-1343BE2F3DC2}"/>
          </ac:inkMkLst>
        </pc:inkChg>
        <pc:inkChg chg="add mod">
          <ac:chgData name="Tirthankar Mittra" userId="5a2678d12002f05b" providerId="LiveId" clId="{BAF9336C-C670-4CFA-A3CB-38CBE69C9111}" dt="2022-05-05T04:20:33.713" v="1484"/>
          <ac:inkMkLst>
            <pc:docMk/>
            <pc:sldMk cId="4149185996" sldId="295"/>
            <ac:inkMk id="186" creationId="{E2092BE8-45EE-3510-97B2-A7EFB75AB7C0}"/>
          </ac:inkMkLst>
        </pc:inkChg>
        <pc:inkChg chg="add mod">
          <ac:chgData name="Tirthankar Mittra" userId="5a2678d12002f05b" providerId="LiveId" clId="{BAF9336C-C670-4CFA-A3CB-38CBE69C9111}" dt="2022-05-05T04:20:33.713" v="1484"/>
          <ac:inkMkLst>
            <pc:docMk/>
            <pc:sldMk cId="4149185996" sldId="295"/>
            <ac:inkMk id="187" creationId="{7927F902-FE8B-FF14-92DC-94775C27E0A8}"/>
          </ac:inkMkLst>
        </pc:inkChg>
        <pc:inkChg chg="add mod">
          <ac:chgData name="Tirthankar Mittra" userId="5a2678d12002f05b" providerId="LiveId" clId="{BAF9336C-C670-4CFA-A3CB-38CBE69C9111}" dt="2022-05-05T04:20:33.713" v="1484"/>
          <ac:inkMkLst>
            <pc:docMk/>
            <pc:sldMk cId="4149185996" sldId="295"/>
            <ac:inkMk id="188" creationId="{A339BB66-AAC9-D083-C9C1-FA9C1CB3E964}"/>
          </ac:inkMkLst>
        </pc:inkChg>
        <pc:inkChg chg="add mod">
          <ac:chgData name="Tirthankar Mittra" userId="5a2678d12002f05b" providerId="LiveId" clId="{BAF9336C-C670-4CFA-A3CB-38CBE69C9111}" dt="2022-05-05T04:20:33.713" v="1484"/>
          <ac:inkMkLst>
            <pc:docMk/>
            <pc:sldMk cId="4149185996" sldId="295"/>
            <ac:inkMk id="189" creationId="{DE797CBC-C14F-13FB-6A4F-1B54C71EAD17}"/>
          </ac:inkMkLst>
        </pc:inkChg>
        <pc:inkChg chg="add mod">
          <ac:chgData name="Tirthankar Mittra" userId="5a2678d12002f05b" providerId="LiveId" clId="{BAF9336C-C670-4CFA-A3CB-38CBE69C9111}" dt="2022-05-05T04:20:33.713" v="1484"/>
          <ac:inkMkLst>
            <pc:docMk/>
            <pc:sldMk cId="4149185996" sldId="295"/>
            <ac:inkMk id="190" creationId="{B4FB1715-8460-A17B-AA65-4363A1C266AF}"/>
          </ac:inkMkLst>
        </pc:inkChg>
        <pc:inkChg chg="add mod">
          <ac:chgData name="Tirthankar Mittra" userId="5a2678d12002f05b" providerId="LiveId" clId="{BAF9336C-C670-4CFA-A3CB-38CBE69C9111}" dt="2022-05-05T04:20:33.713" v="1484"/>
          <ac:inkMkLst>
            <pc:docMk/>
            <pc:sldMk cId="4149185996" sldId="295"/>
            <ac:inkMk id="191" creationId="{81EA95E4-A442-6579-A6AA-9F7C534924B9}"/>
          </ac:inkMkLst>
        </pc:inkChg>
        <pc:inkChg chg="add mod">
          <ac:chgData name="Tirthankar Mittra" userId="5a2678d12002f05b" providerId="LiveId" clId="{BAF9336C-C670-4CFA-A3CB-38CBE69C9111}" dt="2022-05-05T04:20:33.713" v="1484"/>
          <ac:inkMkLst>
            <pc:docMk/>
            <pc:sldMk cId="4149185996" sldId="295"/>
            <ac:inkMk id="192" creationId="{D8E14E60-1519-F47E-6760-1CA84E480495}"/>
          </ac:inkMkLst>
        </pc:inkChg>
        <pc:inkChg chg="add mod">
          <ac:chgData name="Tirthankar Mittra" userId="5a2678d12002f05b" providerId="LiveId" clId="{BAF9336C-C670-4CFA-A3CB-38CBE69C9111}" dt="2022-05-05T04:20:33.713" v="1484"/>
          <ac:inkMkLst>
            <pc:docMk/>
            <pc:sldMk cId="4149185996" sldId="295"/>
            <ac:inkMk id="193" creationId="{98F27A11-935F-164D-88A0-2599514D78CD}"/>
          </ac:inkMkLst>
        </pc:inkChg>
        <pc:inkChg chg="add mod">
          <ac:chgData name="Tirthankar Mittra" userId="5a2678d12002f05b" providerId="LiveId" clId="{BAF9336C-C670-4CFA-A3CB-38CBE69C9111}" dt="2022-05-05T04:20:33.713" v="1484"/>
          <ac:inkMkLst>
            <pc:docMk/>
            <pc:sldMk cId="4149185996" sldId="295"/>
            <ac:inkMk id="195" creationId="{131018BA-A4C8-E3ED-E03A-1125A0B7D10D}"/>
          </ac:inkMkLst>
        </pc:inkChg>
        <pc:inkChg chg="add mod">
          <ac:chgData name="Tirthankar Mittra" userId="5a2678d12002f05b" providerId="LiveId" clId="{BAF9336C-C670-4CFA-A3CB-38CBE69C9111}" dt="2022-05-05T04:20:33.713" v="1484"/>
          <ac:inkMkLst>
            <pc:docMk/>
            <pc:sldMk cId="4149185996" sldId="295"/>
            <ac:inkMk id="196" creationId="{2548D696-3794-73FC-BF9F-3DD3369584DF}"/>
          </ac:inkMkLst>
        </pc:inkChg>
        <pc:inkChg chg="add mod">
          <ac:chgData name="Tirthankar Mittra" userId="5a2678d12002f05b" providerId="LiveId" clId="{BAF9336C-C670-4CFA-A3CB-38CBE69C9111}" dt="2022-05-05T04:20:33.713" v="1484"/>
          <ac:inkMkLst>
            <pc:docMk/>
            <pc:sldMk cId="4149185996" sldId="295"/>
            <ac:inkMk id="197" creationId="{39046ECC-D1F7-A59F-CAE8-1DF6E1162229}"/>
          </ac:inkMkLst>
        </pc:inkChg>
        <pc:inkChg chg="add mod">
          <ac:chgData name="Tirthankar Mittra" userId="5a2678d12002f05b" providerId="LiveId" clId="{BAF9336C-C670-4CFA-A3CB-38CBE69C9111}" dt="2022-05-05T04:20:33.713" v="1484"/>
          <ac:inkMkLst>
            <pc:docMk/>
            <pc:sldMk cId="4149185996" sldId="295"/>
            <ac:inkMk id="198" creationId="{1C97DB8A-8469-372A-545B-9FC5CEAE6088}"/>
          </ac:inkMkLst>
        </pc:inkChg>
        <pc:inkChg chg="add mod">
          <ac:chgData name="Tirthankar Mittra" userId="5a2678d12002f05b" providerId="LiveId" clId="{BAF9336C-C670-4CFA-A3CB-38CBE69C9111}" dt="2022-05-05T04:20:33.713" v="1484"/>
          <ac:inkMkLst>
            <pc:docMk/>
            <pc:sldMk cId="4149185996" sldId="295"/>
            <ac:inkMk id="199" creationId="{ADC45703-8D6B-E375-2766-704FA2A8A5DA}"/>
          </ac:inkMkLst>
        </pc:inkChg>
        <pc:inkChg chg="add mod">
          <ac:chgData name="Tirthankar Mittra" userId="5a2678d12002f05b" providerId="LiveId" clId="{BAF9336C-C670-4CFA-A3CB-38CBE69C9111}" dt="2022-05-05T04:20:33.713" v="1484"/>
          <ac:inkMkLst>
            <pc:docMk/>
            <pc:sldMk cId="4149185996" sldId="295"/>
            <ac:inkMk id="200" creationId="{3F91842B-7850-5F76-AF03-C26B272A7BAF}"/>
          </ac:inkMkLst>
        </pc:inkChg>
        <pc:inkChg chg="add mod">
          <ac:chgData name="Tirthankar Mittra" userId="5a2678d12002f05b" providerId="LiveId" clId="{BAF9336C-C670-4CFA-A3CB-38CBE69C9111}" dt="2022-05-05T04:20:33.713" v="1484"/>
          <ac:inkMkLst>
            <pc:docMk/>
            <pc:sldMk cId="4149185996" sldId="295"/>
            <ac:inkMk id="201" creationId="{14F17722-D611-60D5-5AAC-E5262A327E5F}"/>
          </ac:inkMkLst>
        </pc:inkChg>
        <pc:inkChg chg="add mod">
          <ac:chgData name="Tirthankar Mittra" userId="5a2678d12002f05b" providerId="LiveId" clId="{BAF9336C-C670-4CFA-A3CB-38CBE69C9111}" dt="2022-05-05T04:20:33.713" v="1484"/>
          <ac:inkMkLst>
            <pc:docMk/>
            <pc:sldMk cId="4149185996" sldId="295"/>
            <ac:inkMk id="202" creationId="{34BCFDA5-1A1F-C34D-3E38-5A123E3E1FB0}"/>
          </ac:inkMkLst>
        </pc:inkChg>
        <pc:inkChg chg="del">
          <ac:chgData name="Tirthankar Mittra" userId="5a2678d12002f05b" providerId="LiveId" clId="{BAF9336C-C670-4CFA-A3CB-38CBE69C9111}" dt="2022-05-05T04:10:48.451" v="1148" actId="478"/>
          <ac:inkMkLst>
            <pc:docMk/>
            <pc:sldMk cId="4149185996" sldId="295"/>
            <ac:inkMk id="203" creationId="{BA2C06D6-9E61-47FA-85F6-0AC9BF0E29AB}"/>
          </ac:inkMkLst>
        </pc:inkChg>
        <pc:inkChg chg="add mod">
          <ac:chgData name="Tirthankar Mittra" userId="5a2678d12002f05b" providerId="LiveId" clId="{BAF9336C-C670-4CFA-A3CB-38CBE69C9111}" dt="2022-05-05T04:20:33.713" v="1484"/>
          <ac:inkMkLst>
            <pc:docMk/>
            <pc:sldMk cId="4149185996" sldId="295"/>
            <ac:inkMk id="203" creationId="{DAE04F84-1966-234E-0A96-5CAC1A8B8B81}"/>
          </ac:inkMkLst>
        </pc:inkChg>
        <pc:inkChg chg="add mod">
          <ac:chgData name="Tirthankar Mittra" userId="5a2678d12002f05b" providerId="LiveId" clId="{BAF9336C-C670-4CFA-A3CB-38CBE69C9111}" dt="2022-05-05T04:20:33.713" v="1484"/>
          <ac:inkMkLst>
            <pc:docMk/>
            <pc:sldMk cId="4149185996" sldId="295"/>
            <ac:inkMk id="204" creationId="{21A30099-EFA0-98EE-81C1-73CCF04A4D3F}"/>
          </ac:inkMkLst>
        </pc:inkChg>
        <pc:inkChg chg="del">
          <ac:chgData name="Tirthankar Mittra" userId="5a2678d12002f05b" providerId="LiveId" clId="{BAF9336C-C670-4CFA-A3CB-38CBE69C9111}" dt="2022-05-05T04:10:48.451" v="1148" actId="478"/>
          <ac:inkMkLst>
            <pc:docMk/>
            <pc:sldMk cId="4149185996" sldId="295"/>
            <ac:inkMk id="204" creationId="{9E267438-60F9-BA3E-75C1-2B1727C69CD0}"/>
          </ac:inkMkLst>
        </pc:inkChg>
        <pc:inkChg chg="del">
          <ac:chgData name="Tirthankar Mittra" userId="5a2678d12002f05b" providerId="LiveId" clId="{BAF9336C-C670-4CFA-A3CB-38CBE69C9111}" dt="2022-05-05T04:10:48.451" v="1148" actId="478"/>
          <ac:inkMkLst>
            <pc:docMk/>
            <pc:sldMk cId="4149185996" sldId="295"/>
            <ac:inkMk id="205" creationId="{02A462D0-76AC-DAD4-A46A-CB759BA4FE56}"/>
          </ac:inkMkLst>
        </pc:inkChg>
        <pc:inkChg chg="del">
          <ac:chgData name="Tirthankar Mittra" userId="5a2678d12002f05b" providerId="LiveId" clId="{BAF9336C-C670-4CFA-A3CB-38CBE69C9111}" dt="2022-05-05T04:10:48.451" v="1148" actId="478"/>
          <ac:inkMkLst>
            <pc:docMk/>
            <pc:sldMk cId="4149185996" sldId="295"/>
            <ac:inkMk id="206" creationId="{20D7E527-BDDA-91D7-4615-62EAC401F69B}"/>
          </ac:inkMkLst>
        </pc:inkChg>
        <pc:inkChg chg="add mod">
          <ac:chgData name="Tirthankar Mittra" userId="5a2678d12002f05b" providerId="LiveId" clId="{BAF9336C-C670-4CFA-A3CB-38CBE69C9111}" dt="2022-05-05T04:20:33.713" v="1484"/>
          <ac:inkMkLst>
            <pc:docMk/>
            <pc:sldMk cId="4149185996" sldId="295"/>
            <ac:inkMk id="206" creationId="{262E4FEE-A225-EC91-03F3-EA303409620A}"/>
          </ac:inkMkLst>
        </pc:inkChg>
        <pc:inkChg chg="del">
          <ac:chgData name="Tirthankar Mittra" userId="5a2678d12002f05b" providerId="LiveId" clId="{BAF9336C-C670-4CFA-A3CB-38CBE69C9111}" dt="2022-05-05T04:10:48.451" v="1148" actId="478"/>
          <ac:inkMkLst>
            <pc:docMk/>
            <pc:sldMk cId="4149185996" sldId="295"/>
            <ac:inkMk id="207" creationId="{6DBED37C-E7C5-FE53-8B12-8F8A034E1C4F}"/>
          </ac:inkMkLst>
        </pc:inkChg>
        <pc:inkChg chg="del">
          <ac:chgData name="Tirthankar Mittra" userId="5a2678d12002f05b" providerId="LiveId" clId="{BAF9336C-C670-4CFA-A3CB-38CBE69C9111}" dt="2022-05-05T04:10:48.451" v="1148" actId="478"/>
          <ac:inkMkLst>
            <pc:docMk/>
            <pc:sldMk cId="4149185996" sldId="295"/>
            <ac:inkMk id="209" creationId="{9F4D8096-5408-45E8-FCAA-E242D80E3950}"/>
          </ac:inkMkLst>
        </pc:inkChg>
        <pc:inkChg chg="add mod">
          <ac:chgData name="Tirthankar Mittra" userId="5a2678d12002f05b" providerId="LiveId" clId="{BAF9336C-C670-4CFA-A3CB-38CBE69C9111}" dt="2022-05-05T04:30:19.914" v="1494"/>
          <ac:inkMkLst>
            <pc:docMk/>
            <pc:sldMk cId="4149185996" sldId="295"/>
            <ac:inkMk id="211" creationId="{26117E18-8964-0CB5-7DA3-AE277499C887}"/>
          </ac:inkMkLst>
        </pc:inkChg>
        <pc:inkChg chg="del">
          <ac:chgData name="Tirthankar Mittra" userId="5a2678d12002f05b" providerId="LiveId" clId="{BAF9336C-C670-4CFA-A3CB-38CBE69C9111}" dt="2022-05-05T04:10:48.451" v="1148" actId="478"/>
          <ac:inkMkLst>
            <pc:docMk/>
            <pc:sldMk cId="4149185996" sldId="295"/>
            <ac:inkMk id="211" creationId="{5A80B4A1-23E8-2123-20C7-5A07F54BF5D4}"/>
          </ac:inkMkLst>
        </pc:inkChg>
        <pc:inkChg chg="del">
          <ac:chgData name="Tirthankar Mittra" userId="5a2678d12002f05b" providerId="LiveId" clId="{BAF9336C-C670-4CFA-A3CB-38CBE69C9111}" dt="2022-05-05T04:10:48.451" v="1148" actId="478"/>
          <ac:inkMkLst>
            <pc:docMk/>
            <pc:sldMk cId="4149185996" sldId="295"/>
            <ac:inkMk id="212" creationId="{043CB5C4-70B0-3A0C-5E30-ADCCD22564E6}"/>
          </ac:inkMkLst>
        </pc:inkChg>
        <pc:inkChg chg="add mod">
          <ac:chgData name="Tirthankar Mittra" userId="5a2678d12002f05b" providerId="LiveId" clId="{BAF9336C-C670-4CFA-A3CB-38CBE69C9111}" dt="2022-05-05T04:30:19.914" v="1494"/>
          <ac:inkMkLst>
            <pc:docMk/>
            <pc:sldMk cId="4149185996" sldId="295"/>
            <ac:inkMk id="212" creationId="{C151877F-EF5B-7BC7-922D-8DDF9B95E6DB}"/>
          </ac:inkMkLst>
        </pc:inkChg>
        <pc:inkChg chg="add mod">
          <ac:chgData name="Tirthankar Mittra" userId="5a2678d12002f05b" providerId="LiveId" clId="{BAF9336C-C670-4CFA-A3CB-38CBE69C9111}" dt="2022-05-05T04:30:19.914" v="1494"/>
          <ac:inkMkLst>
            <pc:docMk/>
            <pc:sldMk cId="4149185996" sldId="295"/>
            <ac:inkMk id="213" creationId="{972216FF-E4AE-4844-AB39-820D96EBAE20}"/>
          </ac:inkMkLst>
        </pc:inkChg>
        <pc:inkChg chg="del">
          <ac:chgData name="Tirthankar Mittra" userId="5a2678d12002f05b" providerId="LiveId" clId="{BAF9336C-C670-4CFA-A3CB-38CBE69C9111}" dt="2022-05-05T04:10:48.451" v="1148" actId="478"/>
          <ac:inkMkLst>
            <pc:docMk/>
            <pc:sldMk cId="4149185996" sldId="295"/>
            <ac:inkMk id="214" creationId="{19650554-4392-FFFB-5000-9D5E0A52C5D2}"/>
          </ac:inkMkLst>
        </pc:inkChg>
        <pc:inkChg chg="add mod">
          <ac:chgData name="Tirthankar Mittra" userId="5a2678d12002f05b" providerId="LiveId" clId="{BAF9336C-C670-4CFA-A3CB-38CBE69C9111}" dt="2022-05-05T04:30:19.914" v="1494"/>
          <ac:inkMkLst>
            <pc:docMk/>
            <pc:sldMk cId="4149185996" sldId="295"/>
            <ac:inkMk id="215" creationId="{60F3C3BA-E96D-FA2F-3351-656E21DEDC43}"/>
          </ac:inkMkLst>
        </pc:inkChg>
        <pc:inkChg chg="del">
          <ac:chgData name="Tirthankar Mittra" userId="5a2678d12002f05b" providerId="LiveId" clId="{BAF9336C-C670-4CFA-A3CB-38CBE69C9111}" dt="2022-05-05T04:10:48.451" v="1148" actId="478"/>
          <ac:inkMkLst>
            <pc:docMk/>
            <pc:sldMk cId="4149185996" sldId="295"/>
            <ac:inkMk id="215" creationId="{73B3F02A-8D95-034F-2924-273C70A49603}"/>
          </ac:inkMkLst>
        </pc:inkChg>
        <pc:inkChg chg="add mod">
          <ac:chgData name="Tirthankar Mittra" userId="5a2678d12002f05b" providerId="LiveId" clId="{BAF9336C-C670-4CFA-A3CB-38CBE69C9111}" dt="2022-05-05T04:30:19.914" v="1494"/>
          <ac:inkMkLst>
            <pc:docMk/>
            <pc:sldMk cId="4149185996" sldId="295"/>
            <ac:inkMk id="216" creationId="{BEF80518-55A6-C985-689C-763C6BA5067F}"/>
          </ac:inkMkLst>
        </pc:inkChg>
        <pc:inkChg chg="del">
          <ac:chgData name="Tirthankar Mittra" userId="5a2678d12002f05b" providerId="LiveId" clId="{BAF9336C-C670-4CFA-A3CB-38CBE69C9111}" dt="2022-05-05T04:10:48.451" v="1148" actId="478"/>
          <ac:inkMkLst>
            <pc:docMk/>
            <pc:sldMk cId="4149185996" sldId="295"/>
            <ac:inkMk id="217" creationId="{14B89713-617F-B2EE-D705-95CB7987D9C2}"/>
          </ac:inkMkLst>
        </pc:inkChg>
        <pc:inkChg chg="del">
          <ac:chgData name="Tirthankar Mittra" userId="5a2678d12002f05b" providerId="LiveId" clId="{BAF9336C-C670-4CFA-A3CB-38CBE69C9111}" dt="2022-05-05T04:10:48.451" v="1148" actId="478"/>
          <ac:inkMkLst>
            <pc:docMk/>
            <pc:sldMk cId="4149185996" sldId="295"/>
            <ac:inkMk id="218" creationId="{8261AC59-E708-18F1-A494-173A8DB7AE4B}"/>
          </ac:inkMkLst>
        </pc:inkChg>
        <pc:inkChg chg="add mod">
          <ac:chgData name="Tirthankar Mittra" userId="5a2678d12002f05b" providerId="LiveId" clId="{BAF9336C-C670-4CFA-A3CB-38CBE69C9111}" dt="2022-05-05T04:30:43.840" v="1512"/>
          <ac:inkMkLst>
            <pc:docMk/>
            <pc:sldMk cId="4149185996" sldId="295"/>
            <ac:inkMk id="218" creationId="{95878C3B-58E7-5C61-5F95-2547A47495E1}"/>
          </ac:inkMkLst>
        </pc:inkChg>
        <pc:inkChg chg="add mod">
          <ac:chgData name="Tirthankar Mittra" userId="5a2678d12002f05b" providerId="LiveId" clId="{BAF9336C-C670-4CFA-A3CB-38CBE69C9111}" dt="2022-05-05T04:30:43.840" v="1512"/>
          <ac:inkMkLst>
            <pc:docMk/>
            <pc:sldMk cId="4149185996" sldId="295"/>
            <ac:inkMk id="219" creationId="{97F2AE04-0544-FE7D-CBC4-ECA42999B6E4}"/>
          </ac:inkMkLst>
        </pc:inkChg>
        <pc:inkChg chg="del">
          <ac:chgData name="Tirthankar Mittra" userId="5a2678d12002f05b" providerId="LiveId" clId="{BAF9336C-C670-4CFA-A3CB-38CBE69C9111}" dt="2022-05-05T04:10:48.451" v="1148" actId="478"/>
          <ac:inkMkLst>
            <pc:docMk/>
            <pc:sldMk cId="4149185996" sldId="295"/>
            <ac:inkMk id="219" creationId="{CF368119-241D-EFED-5895-43D3B3F5DEB4}"/>
          </ac:inkMkLst>
        </pc:inkChg>
        <pc:inkChg chg="add mod">
          <ac:chgData name="Tirthankar Mittra" userId="5a2678d12002f05b" providerId="LiveId" clId="{BAF9336C-C670-4CFA-A3CB-38CBE69C9111}" dt="2022-05-05T04:30:43.840" v="1512"/>
          <ac:inkMkLst>
            <pc:docMk/>
            <pc:sldMk cId="4149185996" sldId="295"/>
            <ac:inkMk id="220" creationId="{F1B02797-A21D-C589-E8AE-192EA3DD068E}"/>
          </ac:inkMkLst>
        </pc:inkChg>
        <pc:inkChg chg="del">
          <ac:chgData name="Tirthankar Mittra" userId="5a2678d12002f05b" providerId="LiveId" clId="{BAF9336C-C670-4CFA-A3CB-38CBE69C9111}" dt="2022-05-05T04:10:48.451" v="1148" actId="478"/>
          <ac:inkMkLst>
            <pc:docMk/>
            <pc:sldMk cId="4149185996" sldId="295"/>
            <ac:inkMk id="221" creationId="{9C70F0C0-EFB7-DF46-A20E-9814A23CE803}"/>
          </ac:inkMkLst>
        </pc:inkChg>
        <pc:inkChg chg="add mod">
          <ac:chgData name="Tirthankar Mittra" userId="5a2678d12002f05b" providerId="LiveId" clId="{BAF9336C-C670-4CFA-A3CB-38CBE69C9111}" dt="2022-05-05T04:30:43.840" v="1512"/>
          <ac:inkMkLst>
            <pc:docMk/>
            <pc:sldMk cId="4149185996" sldId="295"/>
            <ac:inkMk id="221" creationId="{A0CC1E46-AA49-6437-FC31-FB2B1F49C327}"/>
          </ac:inkMkLst>
        </pc:inkChg>
        <pc:inkChg chg="del">
          <ac:chgData name="Tirthankar Mittra" userId="5a2678d12002f05b" providerId="LiveId" clId="{BAF9336C-C670-4CFA-A3CB-38CBE69C9111}" dt="2022-05-05T04:10:48.451" v="1148" actId="478"/>
          <ac:inkMkLst>
            <pc:docMk/>
            <pc:sldMk cId="4149185996" sldId="295"/>
            <ac:inkMk id="222" creationId="{3B76D5E8-EF35-93A5-F0C9-B596E91F99C4}"/>
          </ac:inkMkLst>
        </pc:inkChg>
        <pc:inkChg chg="add mod">
          <ac:chgData name="Tirthankar Mittra" userId="5a2678d12002f05b" providerId="LiveId" clId="{BAF9336C-C670-4CFA-A3CB-38CBE69C9111}" dt="2022-05-05T04:30:43.840" v="1512"/>
          <ac:inkMkLst>
            <pc:docMk/>
            <pc:sldMk cId="4149185996" sldId="295"/>
            <ac:inkMk id="222" creationId="{4A26B330-0DA3-416B-FC2E-BC6C79B19334}"/>
          </ac:inkMkLst>
        </pc:inkChg>
        <pc:inkChg chg="del">
          <ac:chgData name="Tirthankar Mittra" userId="5a2678d12002f05b" providerId="LiveId" clId="{BAF9336C-C670-4CFA-A3CB-38CBE69C9111}" dt="2022-05-05T04:10:48.451" v="1148" actId="478"/>
          <ac:inkMkLst>
            <pc:docMk/>
            <pc:sldMk cId="4149185996" sldId="295"/>
            <ac:inkMk id="223" creationId="{72479234-634D-9230-6F63-B3BC2FBC9493}"/>
          </ac:inkMkLst>
        </pc:inkChg>
        <pc:inkChg chg="add mod">
          <ac:chgData name="Tirthankar Mittra" userId="5a2678d12002f05b" providerId="LiveId" clId="{BAF9336C-C670-4CFA-A3CB-38CBE69C9111}" dt="2022-05-05T04:30:43.840" v="1512"/>
          <ac:inkMkLst>
            <pc:docMk/>
            <pc:sldMk cId="4149185996" sldId="295"/>
            <ac:inkMk id="223" creationId="{B78B13AC-EC3E-47D4-FBB5-8B51840BACE7}"/>
          </ac:inkMkLst>
        </pc:inkChg>
        <pc:inkChg chg="add mod">
          <ac:chgData name="Tirthankar Mittra" userId="5a2678d12002f05b" providerId="LiveId" clId="{BAF9336C-C670-4CFA-A3CB-38CBE69C9111}" dt="2022-05-05T04:30:43.840" v="1512"/>
          <ac:inkMkLst>
            <pc:docMk/>
            <pc:sldMk cId="4149185996" sldId="295"/>
            <ac:inkMk id="224" creationId="{CFB030E4-B4DE-3074-8C6A-CA85C3E31177}"/>
          </ac:inkMkLst>
        </pc:inkChg>
        <pc:inkChg chg="add mod">
          <ac:chgData name="Tirthankar Mittra" userId="5a2678d12002f05b" providerId="LiveId" clId="{BAF9336C-C670-4CFA-A3CB-38CBE69C9111}" dt="2022-05-05T04:30:43.840" v="1512"/>
          <ac:inkMkLst>
            <pc:docMk/>
            <pc:sldMk cId="4149185996" sldId="295"/>
            <ac:inkMk id="226" creationId="{F81A6EF2-2098-90DB-DB67-B8C6555B4F35}"/>
          </ac:inkMkLst>
        </pc:inkChg>
        <pc:inkChg chg="add mod">
          <ac:chgData name="Tirthankar Mittra" userId="5a2678d12002f05b" providerId="LiveId" clId="{BAF9336C-C670-4CFA-A3CB-38CBE69C9111}" dt="2022-05-05T04:30:43.840" v="1512"/>
          <ac:inkMkLst>
            <pc:docMk/>
            <pc:sldMk cId="4149185996" sldId="295"/>
            <ac:inkMk id="227" creationId="{736F1DF2-A1DC-1041-338D-1E81B4D0C54C}"/>
          </ac:inkMkLst>
        </pc:inkChg>
        <pc:inkChg chg="add mod">
          <ac:chgData name="Tirthankar Mittra" userId="5a2678d12002f05b" providerId="LiveId" clId="{BAF9336C-C670-4CFA-A3CB-38CBE69C9111}" dt="2022-05-05T04:30:43.840" v="1512"/>
          <ac:inkMkLst>
            <pc:docMk/>
            <pc:sldMk cId="4149185996" sldId="295"/>
            <ac:inkMk id="229" creationId="{C388EB87-56F7-1503-7371-8E0F8E0DC061}"/>
          </ac:inkMkLst>
        </pc:inkChg>
        <pc:inkChg chg="add mod">
          <ac:chgData name="Tirthankar Mittra" userId="5a2678d12002f05b" providerId="LiveId" clId="{BAF9336C-C670-4CFA-A3CB-38CBE69C9111}" dt="2022-05-05T04:30:43.840" v="1512"/>
          <ac:inkMkLst>
            <pc:docMk/>
            <pc:sldMk cId="4149185996" sldId="295"/>
            <ac:inkMk id="230" creationId="{4CD526AF-D5D7-AEDE-2B92-04CED574BA82}"/>
          </ac:inkMkLst>
        </pc:inkChg>
        <pc:inkChg chg="del">
          <ac:chgData name="Tirthankar Mittra" userId="5a2678d12002f05b" providerId="LiveId" clId="{BAF9336C-C670-4CFA-A3CB-38CBE69C9111}" dt="2022-05-05T04:10:48.451" v="1148" actId="478"/>
          <ac:inkMkLst>
            <pc:docMk/>
            <pc:sldMk cId="4149185996" sldId="295"/>
            <ac:inkMk id="231" creationId="{6954E066-1262-F763-4E72-4626CE711BEC}"/>
          </ac:inkMkLst>
        </pc:inkChg>
        <pc:inkChg chg="add mod">
          <ac:chgData name="Tirthankar Mittra" userId="5a2678d12002f05b" providerId="LiveId" clId="{BAF9336C-C670-4CFA-A3CB-38CBE69C9111}" dt="2022-05-05T04:30:43.840" v="1512"/>
          <ac:inkMkLst>
            <pc:docMk/>
            <pc:sldMk cId="4149185996" sldId="295"/>
            <ac:inkMk id="231" creationId="{7745F2D0-20AF-1095-E86F-801711063FAA}"/>
          </ac:inkMkLst>
        </pc:inkChg>
        <pc:inkChg chg="del">
          <ac:chgData name="Tirthankar Mittra" userId="5a2678d12002f05b" providerId="LiveId" clId="{BAF9336C-C670-4CFA-A3CB-38CBE69C9111}" dt="2022-05-05T04:10:48.451" v="1148" actId="478"/>
          <ac:inkMkLst>
            <pc:docMk/>
            <pc:sldMk cId="4149185996" sldId="295"/>
            <ac:inkMk id="232" creationId="{0D2FEBB3-C2E9-8DA5-74C5-2F11B842A198}"/>
          </ac:inkMkLst>
        </pc:inkChg>
        <pc:inkChg chg="add mod">
          <ac:chgData name="Tirthankar Mittra" userId="5a2678d12002f05b" providerId="LiveId" clId="{BAF9336C-C670-4CFA-A3CB-38CBE69C9111}" dt="2022-05-05T04:30:43.840" v="1512"/>
          <ac:inkMkLst>
            <pc:docMk/>
            <pc:sldMk cId="4149185996" sldId="295"/>
            <ac:inkMk id="232" creationId="{23BA6919-71DA-2199-B363-14E36CF89432}"/>
          </ac:inkMkLst>
        </pc:inkChg>
        <pc:inkChg chg="del">
          <ac:chgData name="Tirthankar Mittra" userId="5a2678d12002f05b" providerId="LiveId" clId="{BAF9336C-C670-4CFA-A3CB-38CBE69C9111}" dt="2022-05-05T04:10:48.451" v="1148" actId="478"/>
          <ac:inkMkLst>
            <pc:docMk/>
            <pc:sldMk cId="4149185996" sldId="295"/>
            <ac:inkMk id="233" creationId="{58968630-8A0C-5218-274C-C0C045CD85B7}"/>
          </ac:inkMkLst>
        </pc:inkChg>
        <pc:inkChg chg="add mod">
          <ac:chgData name="Tirthankar Mittra" userId="5a2678d12002f05b" providerId="LiveId" clId="{BAF9336C-C670-4CFA-A3CB-38CBE69C9111}" dt="2022-05-05T04:30:43.840" v="1512"/>
          <ac:inkMkLst>
            <pc:docMk/>
            <pc:sldMk cId="4149185996" sldId="295"/>
            <ac:inkMk id="234" creationId="{D730A7E0-5B2B-6CBB-F267-44D6560CC5F1}"/>
          </ac:inkMkLst>
        </pc:inkChg>
        <pc:inkChg chg="del">
          <ac:chgData name="Tirthankar Mittra" userId="5a2678d12002f05b" providerId="LiveId" clId="{BAF9336C-C670-4CFA-A3CB-38CBE69C9111}" dt="2022-05-05T04:10:48.451" v="1148" actId="478"/>
          <ac:inkMkLst>
            <pc:docMk/>
            <pc:sldMk cId="4149185996" sldId="295"/>
            <ac:inkMk id="234" creationId="{F191C1A1-411F-FF57-8B46-CD973376508F}"/>
          </ac:inkMkLst>
        </pc:inkChg>
        <pc:inkChg chg="del">
          <ac:chgData name="Tirthankar Mittra" userId="5a2678d12002f05b" providerId="LiveId" clId="{BAF9336C-C670-4CFA-A3CB-38CBE69C9111}" dt="2022-05-05T04:10:48.451" v="1148" actId="478"/>
          <ac:inkMkLst>
            <pc:docMk/>
            <pc:sldMk cId="4149185996" sldId="295"/>
            <ac:inkMk id="235" creationId="{8023ED08-437D-45F2-9516-E9AFD2F5437B}"/>
          </ac:inkMkLst>
        </pc:inkChg>
        <pc:inkChg chg="add mod">
          <ac:chgData name="Tirthankar Mittra" userId="5a2678d12002f05b" providerId="LiveId" clId="{BAF9336C-C670-4CFA-A3CB-38CBE69C9111}" dt="2022-05-05T04:31:23.429" v="1554"/>
          <ac:inkMkLst>
            <pc:docMk/>
            <pc:sldMk cId="4149185996" sldId="295"/>
            <ac:inkMk id="236" creationId="{48E8D796-97CD-9803-69D3-2717FA5275C0}"/>
          </ac:inkMkLst>
        </pc:inkChg>
        <pc:inkChg chg="del">
          <ac:chgData name="Tirthankar Mittra" userId="5a2678d12002f05b" providerId="LiveId" clId="{BAF9336C-C670-4CFA-A3CB-38CBE69C9111}" dt="2022-05-05T04:10:48.451" v="1148" actId="478"/>
          <ac:inkMkLst>
            <pc:docMk/>
            <pc:sldMk cId="4149185996" sldId="295"/>
            <ac:inkMk id="236" creationId="{85551BA8-3EF1-6A06-CDDB-7404A8DFD415}"/>
          </ac:inkMkLst>
        </pc:inkChg>
        <pc:inkChg chg="add mod">
          <ac:chgData name="Tirthankar Mittra" userId="5a2678d12002f05b" providerId="LiveId" clId="{BAF9336C-C670-4CFA-A3CB-38CBE69C9111}" dt="2022-05-05T04:31:23.429" v="1554"/>
          <ac:inkMkLst>
            <pc:docMk/>
            <pc:sldMk cId="4149185996" sldId="295"/>
            <ac:inkMk id="237" creationId="{1F699A85-BCCD-7F80-9674-96DC6CA66308}"/>
          </ac:inkMkLst>
        </pc:inkChg>
        <pc:inkChg chg="del">
          <ac:chgData name="Tirthankar Mittra" userId="5a2678d12002f05b" providerId="LiveId" clId="{BAF9336C-C670-4CFA-A3CB-38CBE69C9111}" dt="2022-05-05T04:10:48.451" v="1148" actId="478"/>
          <ac:inkMkLst>
            <pc:docMk/>
            <pc:sldMk cId="4149185996" sldId="295"/>
            <ac:inkMk id="238" creationId="{7A98F347-EB8B-48BB-7084-3E952426F7AD}"/>
          </ac:inkMkLst>
        </pc:inkChg>
        <pc:inkChg chg="add mod">
          <ac:chgData name="Tirthankar Mittra" userId="5a2678d12002f05b" providerId="LiveId" clId="{BAF9336C-C670-4CFA-A3CB-38CBE69C9111}" dt="2022-05-05T04:31:23.429" v="1554"/>
          <ac:inkMkLst>
            <pc:docMk/>
            <pc:sldMk cId="4149185996" sldId="295"/>
            <ac:inkMk id="239" creationId="{B8188DD0-F46E-B2C4-5473-C2DD16C772CA}"/>
          </ac:inkMkLst>
        </pc:inkChg>
        <pc:inkChg chg="add mod">
          <ac:chgData name="Tirthankar Mittra" userId="5a2678d12002f05b" providerId="LiveId" clId="{BAF9336C-C670-4CFA-A3CB-38CBE69C9111}" dt="2022-05-05T04:31:23.429" v="1554"/>
          <ac:inkMkLst>
            <pc:docMk/>
            <pc:sldMk cId="4149185996" sldId="295"/>
            <ac:inkMk id="240" creationId="{347889C3-D15B-3149-BC55-5A90BEF294E6}"/>
          </ac:inkMkLst>
        </pc:inkChg>
        <pc:inkChg chg="del">
          <ac:chgData name="Tirthankar Mittra" userId="5a2678d12002f05b" providerId="LiveId" clId="{BAF9336C-C670-4CFA-A3CB-38CBE69C9111}" dt="2022-05-05T04:10:48.451" v="1148" actId="478"/>
          <ac:inkMkLst>
            <pc:docMk/>
            <pc:sldMk cId="4149185996" sldId="295"/>
            <ac:inkMk id="240" creationId="{CB89A1B5-EB2C-1049-19DA-5BAAA6EFBB6D}"/>
          </ac:inkMkLst>
        </pc:inkChg>
        <pc:inkChg chg="del">
          <ac:chgData name="Tirthankar Mittra" userId="5a2678d12002f05b" providerId="LiveId" clId="{BAF9336C-C670-4CFA-A3CB-38CBE69C9111}" dt="2022-05-05T04:10:48.451" v="1148" actId="478"/>
          <ac:inkMkLst>
            <pc:docMk/>
            <pc:sldMk cId="4149185996" sldId="295"/>
            <ac:inkMk id="241" creationId="{5C3B2469-B3E9-5600-ABE7-35B6D8050443}"/>
          </ac:inkMkLst>
        </pc:inkChg>
        <pc:inkChg chg="add mod">
          <ac:chgData name="Tirthankar Mittra" userId="5a2678d12002f05b" providerId="LiveId" clId="{BAF9336C-C670-4CFA-A3CB-38CBE69C9111}" dt="2022-05-05T04:31:23.429" v="1554"/>
          <ac:inkMkLst>
            <pc:docMk/>
            <pc:sldMk cId="4149185996" sldId="295"/>
            <ac:inkMk id="241" creationId="{975AD85F-A439-A3B1-6861-C7BC394E3B2D}"/>
          </ac:inkMkLst>
        </pc:inkChg>
        <pc:inkChg chg="del">
          <ac:chgData name="Tirthankar Mittra" userId="5a2678d12002f05b" providerId="LiveId" clId="{BAF9336C-C670-4CFA-A3CB-38CBE69C9111}" dt="2022-05-05T04:10:48.451" v="1148" actId="478"/>
          <ac:inkMkLst>
            <pc:docMk/>
            <pc:sldMk cId="4149185996" sldId="295"/>
            <ac:inkMk id="242" creationId="{0C9BC325-A7F2-746B-8AC7-2F08077A71AD}"/>
          </ac:inkMkLst>
        </pc:inkChg>
        <pc:inkChg chg="add mod">
          <ac:chgData name="Tirthankar Mittra" userId="5a2678d12002f05b" providerId="LiveId" clId="{BAF9336C-C670-4CFA-A3CB-38CBE69C9111}" dt="2022-05-05T04:31:23.429" v="1554"/>
          <ac:inkMkLst>
            <pc:docMk/>
            <pc:sldMk cId="4149185996" sldId="295"/>
            <ac:inkMk id="242" creationId="{A19093D0-D192-DA38-43D1-103F13BC951F}"/>
          </ac:inkMkLst>
        </pc:inkChg>
        <pc:inkChg chg="del">
          <ac:chgData name="Tirthankar Mittra" userId="5a2678d12002f05b" providerId="LiveId" clId="{BAF9336C-C670-4CFA-A3CB-38CBE69C9111}" dt="2022-05-05T04:10:48.451" v="1148" actId="478"/>
          <ac:inkMkLst>
            <pc:docMk/>
            <pc:sldMk cId="4149185996" sldId="295"/>
            <ac:inkMk id="243" creationId="{86C499E7-EBF0-50E2-947A-270D8E963C8D}"/>
          </ac:inkMkLst>
        </pc:inkChg>
        <pc:inkChg chg="add mod">
          <ac:chgData name="Tirthankar Mittra" userId="5a2678d12002f05b" providerId="LiveId" clId="{BAF9336C-C670-4CFA-A3CB-38CBE69C9111}" dt="2022-05-05T04:31:23.429" v="1554"/>
          <ac:inkMkLst>
            <pc:docMk/>
            <pc:sldMk cId="4149185996" sldId="295"/>
            <ac:inkMk id="243" creationId="{C966E99C-76EA-CE90-9450-7DD83BABA9E8}"/>
          </ac:inkMkLst>
        </pc:inkChg>
        <pc:inkChg chg="add mod">
          <ac:chgData name="Tirthankar Mittra" userId="5a2678d12002f05b" providerId="LiveId" clId="{BAF9336C-C670-4CFA-A3CB-38CBE69C9111}" dt="2022-05-05T04:31:23.429" v="1554"/>
          <ac:inkMkLst>
            <pc:docMk/>
            <pc:sldMk cId="4149185996" sldId="295"/>
            <ac:inkMk id="245" creationId="{F8741A60-2E53-1AEC-4B65-FB906DF75219}"/>
          </ac:inkMkLst>
        </pc:inkChg>
        <pc:inkChg chg="add mod">
          <ac:chgData name="Tirthankar Mittra" userId="5a2678d12002f05b" providerId="LiveId" clId="{BAF9336C-C670-4CFA-A3CB-38CBE69C9111}" dt="2022-05-05T04:31:23.429" v="1554"/>
          <ac:inkMkLst>
            <pc:docMk/>
            <pc:sldMk cId="4149185996" sldId="295"/>
            <ac:inkMk id="246" creationId="{0BDCF3F9-463B-83AE-7CC8-726FD384173B}"/>
          </ac:inkMkLst>
        </pc:inkChg>
        <pc:inkChg chg="add mod">
          <ac:chgData name="Tirthankar Mittra" userId="5a2678d12002f05b" providerId="LiveId" clId="{BAF9336C-C670-4CFA-A3CB-38CBE69C9111}" dt="2022-05-05T04:31:23.429" v="1554"/>
          <ac:inkMkLst>
            <pc:docMk/>
            <pc:sldMk cId="4149185996" sldId="295"/>
            <ac:inkMk id="247" creationId="{EDDFC612-79FF-A0F1-D3DE-F75673894ED8}"/>
          </ac:inkMkLst>
        </pc:inkChg>
        <pc:inkChg chg="add mod">
          <ac:chgData name="Tirthankar Mittra" userId="5a2678d12002f05b" providerId="LiveId" clId="{BAF9336C-C670-4CFA-A3CB-38CBE69C9111}" dt="2022-05-05T04:31:23.429" v="1554"/>
          <ac:inkMkLst>
            <pc:docMk/>
            <pc:sldMk cId="4149185996" sldId="295"/>
            <ac:inkMk id="248" creationId="{5B2EBC9D-EBF8-AD79-874B-4414E90631C4}"/>
          </ac:inkMkLst>
        </pc:inkChg>
        <pc:inkChg chg="add mod">
          <ac:chgData name="Tirthankar Mittra" userId="5a2678d12002f05b" providerId="LiveId" clId="{BAF9336C-C670-4CFA-A3CB-38CBE69C9111}" dt="2022-05-05T04:31:23.429" v="1554"/>
          <ac:inkMkLst>
            <pc:docMk/>
            <pc:sldMk cId="4149185996" sldId="295"/>
            <ac:inkMk id="249" creationId="{2D827433-4E75-7C71-8FBE-722574DCCDA1}"/>
          </ac:inkMkLst>
        </pc:inkChg>
        <pc:inkChg chg="add mod">
          <ac:chgData name="Tirthankar Mittra" userId="5a2678d12002f05b" providerId="LiveId" clId="{BAF9336C-C670-4CFA-A3CB-38CBE69C9111}" dt="2022-05-05T04:31:23.429" v="1554"/>
          <ac:inkMkLst>
            <pc:docMk/>
            <pc:sldMk cId="4149185996" sldId="295"/>
            <ac:inkMk id="250" creationId="{FC9180AD-AAF4-C668-9D4C-2E522FFAD7D6}"/>
          </ac:inkMkLst>
        </pc:inkChg>
        <pc:inkChg chg="add mod">
          <ac:chgData name="Tirthankar Mittra" userId="5a2678d12002f05b" providerId="LiveId" clId="{BAF9336C-C670-4CFA-A3CB-38CBE69C9111}" dt="2022-05-05T04:31:23.429" v="1554"/>
          <ac:inkMkLst>
            <pc:docMk/>
            <pc:sldMk cId="4149185996" sldId="295"/>
            <ac:inkMk id="251" creationId="{4AD5FD5E-ADF9-3E06-85EC-443841CF2804}"/>
          </ac:inkMkLst>
        </pc:inkChg>
        <pc:inkChg chg="del">
          <ac:chgData name="Tirthankar Mittra" userId="5a2678d12002f05b" providerId="LiveId" clId="{BAF9336C-C670-4CFA-A3CB-38CBE69C9111}" dt="2022-05-05T04:10:48.451" v="1148" actId="478"/>
          <ac:inkMkLst>
            <pc:docMk/>
            <pc:sldMk cId="4149185996" sldId="295"/>
            <ac:inkMk id="251" creationId="{FEAF185D-1656-29FA-5FC7-9B3405082AF4}"/>
          </ac:inkMkLst>
        </pc:inkChg>
        <pc:inkChg chg="del">
          <ac:chgData name="Tirthankar Mittra" userId="5a2678d12002f05b" providerId="LiveId" clId="{BAF9336C-C670-4CFA-A3CB-38CBE69C9111}" dt="2022-05-05T04:10:48.451" v="1148" actId="478"/>
          <ac:inkMkLst>
            <pc:docMk/>
            <pc:sldMk cId="4149185996" sldId="295"/>
            <ac:inkMk id="252" creationId="{29AEC294-642C-84C0-F34E-1F1A0EAF24CA}"/>
          </ac:inkMkLst>
        </pc:inkChg>
        <pc:inkChg chg="add mod">
          <ac:chgData name="Tirthankar Mittra" userId="5a2678d12002f05b" providerId="LiveId" clId="{BAF9336C-C670-4CFA-A3CB-38CBE69C9111}" dt="2022-05-05T04:31:23.429" v="1554"/>
          <ac:inkMkLst>
            <pc:docMk/>
            <pc:sldMk cId="4149185996" sldId="295"/>
            <ac:inkMk id="253" creationId="{93AA69BF-7BB4-96E9-1ACD-636B495F166C}"/>
          </ac:inkMkLst>
        </pc:inkChg>
        <pc:inkChg chg="del">
          <ac:chgData name="Tirthankar Mittra" userId="5a2678d12002f05b" providerId="LiveId" clId="{BAF9336C-C670-4CFA-A3CB-38CBE69C9111}" dt="2022-05-05T04:10:48.451" v="1148" actId="478"/>
          <ac:inkMkLst>
            <pc:docMk/>
            <pc:sldMk cId="4149185996" sldId="295"/>
            <ac:inkMk id="254" creationId="{3D2E7F70-5E35-267A-CBA9-D45FA11E3FF3}"/>
          </ac:inkMkLst>
        </pc:inkChg>
        <pc:inkChg chg="add mod">
          <ac:chgData name="Tirthankar Mittra" userId="5a2678d12002f05b" providerId="LiveId" clId="{BAF9336C-C670-4CFA-A3CB-38CBE69C9111}" dt="2022-05-05T04:31:23.429" v="1554"/>
          <ac:inkMkLst>
            <pc:docMk/>
            <pc:sldMk cId="4149185996" sldId="295"/>
            <ac:inkMk id="254" creationId="{709F4B87-EC77-EF4F-AF4A-7DE4D86A17D4}"/>
          </ac:inkMkLst>
        </pc:inkChg>
        <pc:inkChg chg="add mod">
          <ac:chgData name="Tirthankar Mittra" userId="5a2678d12002f05b" providerId="LiveId" clId="{BAF9336C-C670-4CFA-A3CB-38CBE69C9111}" dt="2022-05-05T04:31:23.429" v="1554"/>
          <ac:inkMkLst>
            <pc:docMk/>
            <pc:sldMk cId="4149185996" sldId="295"/>
            <ac:inkMk id="255" creationId="{5B106E58-8D1E-20FE-4FDE-155487FDDEC4}"/>
          </ac:inkMkLst>
        </pc:inkChg>
        <pc:inkChg chg="del">
          <ac:chgData name="Tirthankar Mittra" userId="5a2678d12002f05b" providerId="LiveId" clId="{BAF9336C-C670-4CFA-A3CB-38CBE69C9111}" dt="2022-05-05T04:10:48.451" v="1148" actId="478"/>
          <ac:inkMkLst>
            <pc:docMk/>
            <pc:sldMk cId="4149185996" sldId="295"/>
            <ac:inkMk id="255" creationId="{7D5013FB-06AD-E0A1-AD2F-438A21D63288}"/>
          </ac:inkMkLst>
        </pc:inkChg>
        <pc:inkChg chg="add mod">
          <ac:chgData name="Tirthankar Mittra" userId="5a2678d12002f05b" providerId="LiveId" clId="{BAF9336C-C670-4CFA-A3CB-38CBE69C9111}" dt="2022-05-05T04:31:23.429" v="1554"/>
          <ac:inkMkLst>
            <pc:docMk/>
            <pc:sldMk cId="4149185996" sldId="295"/>
            <ac:inkMk id="256" creationId="{163CB50E-8C34-46A7-5E84-AE29994B510F}"/>
          </ac:inkMkLst>
        </pc:inkChg>
        <pc:inkChg chg="del">
          <ac:chgData name="Tirthankar Mittra" userId="5a2678d12002f05b" providerId="LiveId" clId="{BAF9336C-C670-4CFA-A3CB-38CBE69C9111}" dt="2022-05-05T04:10:48.451" v="1148" actId="478"/>
          <ac:inkMkLst>
            <pc:docMk/>
            <pc:sldMk cId="4149185996" sldId="295"/>
            <ac:inkMk id="256" creationId="{3910DA10-0B19-7F32-644E-62A643CB0187}"/>
          </ac:inkMkLst>
        </pc:inkChg>
        <pc:inkChg chg="del">
          <ac:chgData name="Tirthankar Mittra" userId="5a2678d12002f05b" providerId="LiveId" clId="{BAF9336C-C670-4CFA-A3CB-38CBE69C9111}" dt="2022-05-05T04:10:48.451" v="1148" actId="478"/>
          <ac:inkMkLst>
            <pc:docMk/>
            <pc:sldMk cId="4149185996" sldId="295"/>
            <ac:inkMk id="257" creationId="{7A049790-4ED3-0BC7-D9E4-87807465A8C3}"/>
          </ac:inkMkLst>
        </pc:inkChg>
        <pc:inkChg chg="add mod">
          <ac:chgData name="Tirthankar Mittra" userId="5a2678d12002f05b" providerId="LiveId" clId="{BAF9336C-C670-4CFA-A3CB-38CBE69C9111}" dt="2022-05-05T04:31:23.429" v="1554"/>
          <ac:inkMkLst>
            <pc:docMk/>
            <pc:sldMk cId="4149185996" sldId="295"/>
            <ac:inkMk id="257" creationId="{AC23BE24-ED9C-7F1F-3E55-F6B14DCB2132}"/>
          </ac:inkMkLst>
        </pc:inkChg>
        <pc:inkChg chg="del">
          <ac:chgData name="Tirthankar Mittra" userId="5a2678d12002f05b" providerId="LiveId" clId="{BAF9336C-C670-4CFA-A3CB-38CBE69C9111}" dt="2022-05-05T04:10:48.451" v="1148" actId="478"/>
          <ac:inkMkLst>
            <pc:docMk/>
            <pc:sldMk cId="4149185996" sldId="295"/>
            <ac:inkMk id="258" creationId="{95866121-1BC7-F398-4B52-F4726FC6C206}"/>
          </ac:inkMkLst>
        </pc:inkChg>
        <pc:inkChg chg="add mod">
          <ac:chgData name="Tirthankar Mittra" userId="5a2678d12002f05b" providerId="LiveId" clId="{BAF9336C-C670-4CFA-A3CB-38CBE69C9111}" dt="2022-05-05T04:31:23.429" v="1554"/>
          <ac:inkMkLst>
            <pc:docMk/>
            <pc:sldMk cId="4149185996" sldId="295"/>
            <ac:inkMk id="259" creationId="{291E8847-503F-01CD-CA88-7F1790238DC5}"/>
          </ac:inkMkLst>
        </pc:inkChg>
        <pc:inkChg chg="del">
          <ac:chgData name="Tirthankar Mittra" userId="5a2678d12002f05b" providerId="LiveId" clId="{BAF9336C-C670-4CFA-A3CB-38CBE69C9111}" dt="2022-05-05T04:10:48.451" v="1148" actId="478"/>
          <ac:inkMkLst>
            <pc:docMk/>
            <pc:sldMk cId="4149185996" sldId="295"/>
            <ac:inkMk id="259" creationId="{5ED80CCE-CC17-159B-1E12-31813F884F54}"/>
          </ac:inkMkLst>
        </pc:inkChg>
        <pc:inkChg chg="add mod">
          <ac:chgData name="Tirthankar Mittra" userId="5a2678d12002f05b" providerId="LiveId" clId="{BAF9336C-C670-4CFA-A3CB-38CBE69C9111}" dt="2022-05-05T04:31:23.429" v="1554"/>
          <ac:inkMkLst>
            <pc:docMk/>
            <pc:sldMk cId="4149185996" sldId="295"/>
            <ac:inkMk id="260" creationId="{7830C577-B890-655E-F056-119D91DEF462}"/>
          </ac:inkMkLst>
        </pc:inkChg>
        <pc:inkChg chg="del">
          <ac:chgData name="Tirthankar Mittra" userId="5a2678d12002f05b" providerId="LiveId" clId="{BAF9336C-C670-4CFA-A3CB-38CBE69C9111}" dt="2022-05-05T04:10:48.451" v="1148" actId="478"/>
          <ac:inkMkLst>
            <pc:docMk/>
            <pc:sldMk cId="4149185996" sldId="295"/>
            <ac:inkMk id="260" creationId="{F38618D6-9790-1FA8-266D-E4B5356AFF5C}"/>
          </ac:inkMkLst>
        </pc:inkChg>
        <pc:inkChg chg="del">
          <ac:chgData name="Tirthankar Mittra" userId="5a2678d12002f05b" providerId="LiveId" clId="{BAF9336C-C670-4CFA-A3CB-38CBE69C9111}" dt="2022-05-05T04:10:48.451" v="1148" actId="478"/>
          <ac:inkMkLst>
            <pc:docMk/>
            <pc:sldMk cId="4149185996" sldId="295"/>
            <ac:inkMk id="261" creationId="{31612B9D-B44B-886C-30B0-2775E634A5CC}"/>
          </ac:inkMkLst>
        </pc:inkChg>
        <pc:inkChg chg="add mod">
          <ac:chgData name="Tirthankar Mittra" userId="5a2678d12002f05b" providerId="LiveId" clId="{BAF9336C-C670-4CFA-A3CB-38CBE69C9111}" dt="2022-05-05T04:31:23.429" v="1554"/>
          <ac:inkMkLst>
            <pc:docMk/>
            <pc:sldMk cId="4149185996" sldId="295"/>
            <ac:inkMk id="261" creationId="{FF8B4F52-D270-2FC2-E705-B2F26D0BC514}"/>
          </ac:inkMkLst>
        </pc:inkChg>
        <pc:inkChg chg="del">
          <ac:chgData name="Tirthankar Mittra" userId="5a2678d12002f05b" providerId="LiveId" clId="{BAF9336C-C670-4CFA-A3CB-38CBE69C9111}" dt="2022-05-05T04:10:48.451" v="1148" actId="478"/>
          <ac:inkMkLst>
            <pc:docMk/>
            <pc:sldMk cId="4149185996" sldId="295"/>
            <ac:inkMk id="262" creationId="{29775149-BF03-1B1C-60F6-0B2282FC4C63}"/>
          </ac:inkMkLst>
        </pc:inkChg>
        <pc:inkChg chg="add mod">
          <ac:chgData name="Tirthankar Mittra" userId="5a2678d12002f05b" providerId="LiveId" clId="{BAF9336C-C670-4CFA-A3CB-38CBE69C9111}" dt="2022-05-05T04:31:23.429" v="1554"/>
          <ac:inkMkLst>
            <pc:docMk/>
            <pc:sldMk cId="4149185996" sldId="295"/>
            <ac:inkMk id="263" creationId="{FD315C22-C2E3-5240-8385-E2268C0BD310}"/>
          </ac:inkMkLst>
        </pc:inkChg>
        <pc:inkChg chg="add mod">
          <ac:chgData name="Tirthankar Mittra" userId="5a2678d12002f05b" providerId="LiveId" clId="{BAF9336C-C670-4CFA-A3CB-38CBE69C9111}" dt="2022-05-05T04:31:23.429" v="1554"/>
          <ac:inkMkLst>
            <pc:docMk/>
            <pc:sldMk cId="4149185996" sldId="295"/>
            <ac:inkMk id="264" creationId="{3553BACD-9F7B-F745-9C5D-529E1A8F2D8E}"/>
          </ac:inkMkLst>
        </pc:inkChg>
        <pc:inkChg chg="del">
          <ac:chgData name="Tirthankar Mittra" userId="5a2678d12002f05b" providerId="LiveId" clId="{BAF9336C-C670-4CFA-A3CB-38CBE69C9111}" dt="2022-05-05T04:10:48.451" v="1148" actId="478"/>
          <ac:inkMkLst>
            <pc:docMk/>
            <pc:sldMk cId="4149185996" sldId="295"/>
            <ac:inkMk id="264" creationId="{3E63C7E2-9366-F81F-0510-BD07715CF31A}"/>
          </ac:inkMkLst>
        </pc:inkChg>
        <pc:inkChg chg="del">
          <ac:chgData name="Tirthankar Mittra" userId="5a2678d12002f05b" providerId="LiveId" clId="{BAF9336C-C670-4CFA-A3CB-38CBE69C9111}" dt="2022-05-05T04:10:48.451" v="1148" actId="478"/>
          <ac:inkMkLst>
            <pc:docMk/>
            <pc:sldMk cId="4149185996" sldId="295"/>
            <ac:inkMk id="265" creationId="{189653CF-B3E6-4C0B-FCC2-C9CDDC880BFB}"/>
          </ac:inkMkLst>
        </pc:inkChg>
        <pc:inkChg chg="add mod">
          <ac:chgData name="Tirthankar Mittra" userId="5a2678d12002f05b" providerId="LiveId" clId="{BAF9336C-C670-4CFA-A3CB-38CBE69C9111}" dt="2022-05-05T04:31:23.429" v="1554"/>
          <ac:inkMkLst>
            <pc:docMk/>
            <pc:sldMk cId="4149185996" sldId="295"/>
            <ac:inkMk id="265" creationId="{3F812472-BEC8-A47F-BE87-CA1F3C057BB1}"/>
          </ac:inkMkLst>
        </pc:inkChg>
        <pc:inkChg chg="del">
          <ac:chgData name="Tirthankar Mittra" userId="5a2678d12002f05b" providerId="LiveId" clId="{BAF9336C-C670-4CFA-A3CB-38CBE69C9111}" dt="2022-05-05T04:10:48.451" v="1148" actId="478"/>
          <ac:inkMkLst>
            <pc:docMk/>
            <pc:sldMk cId="4149185996" sldId="295"/>
            <ac:inkMk id="266" creationId="{6062D694-733E-F666-73F3-A128141FCCDA}"/>
          </ac:inkMkLst>
        </pc:inkChg>
        <pc:inkChg chg="add mod">
          <ac:chgData name="Tirthankar Mittra" userId="5a2678d12002f05b" providerId="LiveId" clId="{BAF9336C-C670-4CFA-A3CB-38CBE69C9111}" dt="2022-05-05T04:31:23.429" v="1554"/>
          <ac:inkMkLst>
            <pc:docMk/>
            <pc:sldMk cId="4149185996" sldId="295"/>
            <ac:inkMk id="266" creationId="{9E9CBD8B-F58A-8ABE-755C-CCC68C545C8A}"/>
          </ac:inkMkLst>
        </pc:inkChg>
        <pc:inkChg chg="del">
          <ac:chgData name="Tirthankar Mittra" userId="5a2678d12002f05b" providerId="LiveId" clId="{BAF9336C-C670-4CFA-A3CB-38CBE69C9111}" dt="2022-05-05T04:10:48.451" v="1148" actId="478"/>
          <ac:inkMkLst>
            <pc:docMk/>
            <pc:sldMk cId="4149185996" sldId="295"/>
            <ac:inkMk id="267" creationId="{306ED019-DB1C-BEC2-42B0-D4E3FD5D4DFA}"/>
          </ac:inkMkLst>
        </pc:inkChg>
        <pc:inkChg chg="add mod">
          <ac:chgData name="Tirthankar Mittra" userId="5a2678d12002f05b" providerId="LiveId" clId="{BAF9336C-C670-4CFA-A3CB-38CBE69C9111}" dt="2022-05-05T04:31:23.429" v="1554"/>
          <ac:inkMkLst>
            <pc:docMk/>
            <pc:sldMk cId="4149185996" sldId="295"/>
            <ac:inkMk id="267" creationId="{E7376960-5ECF-665F-1C2E-26ACF659E130}"/>
          </ac:inkMkLst>
        </pc:inkChg>
        <pc:inkChg chg="del">
          <ac:chgData name="Tirthankar Mittra" userId="5a2678d12002f05b" providerId="LiveId" clId="{BAF9336C-C670-4CFA-A3CB-38CBE69C9111}" dt="2022-05-05T04:10:48.451" v="1148" actId="478"/>
          <ac:inkMkLst>
            <pc:docMk/>
            <pc:sldMk cId="4149185996" sldId="295"/>
            <ac:inkMk id="268" creationId="{42BAC641-702D-EED4-59AD-2CBA5BCB93B0}"/>
          </ac:inkMkLst>
        </pc:inkChg>
        <pc:inkChg chg="add mod">
          <ac:chgData name="Tirthankar Mittra" userId="5a2678d12002f05b" providerId="LiveId" clId="{BAF9336C-C670-4CFA-A3CB-38CBE69C9111}" dt="2022-05-05T04:31:23.429" v="1554"/>
          <ac:inkMkLst>
            <pc:docMk/>
            <pc:sldMk cId="4149185996" sldId="295"/>
            <ac:inkMk id="269" creationId="{2906CA1D-61A1-C277-019B-B05A082C308F}"/>
          </ac:inkMkLst>
        </pc:inkChg>
        <pc:inkChg chg="del">
          <ac:chgData name="Tirthankar Mittra" userId="5a2678d12002f05b" providerId="LiveId" clId="{BAF9336C-C670-4CFA-A3CB-38CBE69C9111}" dt="2022-05-05T04:10:48.451" v="1148" actId="478"/>
          <ac:inkMkLst>
            <pc:docMk/>
            <pc:sldMk cId="4149185996" sldId="295"/>
            <ac:inkMk id="269" creationId="{2F5994AF-C7EA-2F9A-F171-94F2098C5C0B}"/>
          </ac:inkMkLst>
        </pc:inkChg>
        <pc:inkChg chg="add mod">
          <ac:chgData name="Tirthankar Mittra" userId="5a2678d12002f05b" providerId="LiveId" clId="{BAF9336C-C670-4CFA-A3CB-38CBE69C9111}" dt="2022-05-05T04:31:23.429" v="1554"/>
          <ac:inkMkLst>
            <pc:docMk/>
            <pc:sldMk cId="4149185996" sldId="295"/>
            <ac:inkMk id="270" creationId="{DFAC48A7-B66C-A8DA-6AB4-8FA404BFED75}"/>
          </ac:inkMkLst>
        </pc:inkChg>
        <pc:inkChg chg="add mod">
          <ac:chgData name="Tirthankar Mittra" userId="5a2678d12002f05b" providerId="LiveId" clId="{BAF9336C-C670-4CFA-A3CB-38CBE69C9111}" dt="2022-05-05T04:31:23.429" v="1554"/>
          <ac:inkMkLst>
            <pc:docMk/>
            <pc:sldMk cId="4149185996" sldId="295"/>
            <ac:inkMk id="271" creationId="{25D828C5-01DF-D144-8490-B37D4FB0443B}"/>
          </ac:inkMkLst>
        </pc:inkChg>
        <pc:inkChg chg="del">
          <ac:chgData name="Tirthankar Mittra" userId="5a2678d12002f05b" providerId="LiveId" clId="{BAF9336C-C670-4CFA-A3CB-38CBE69C9111}" dt="2022-05-05T04:10:48.451" v="1148" actId="478"/>
          <ac:inkMkLst>
            <pc:docMk/>
            <pc:sldMk cId="4149185996" sldId="295"/>
            <ac:inkMk id="271" creationId="{3110DC19-5B5C-2939-4911-521CFD0BC5F9}"/>
          </ac:inkMkLst>
        </pc:inkChg>
        <pc:inkChg chg="add mod">
          <ac:chgData name="Tirthankar Mittra" userId="5a2678d12002f05b" providerId="LiveId" clId="{BAF9336C-C670-4CFA-A3CB-38CBE69C9111}" dt="2022-05-05T04:31:23.429" v="1554"/>
          <ac:inkMkLst>
            <pc:docMk/>
            <pc:sldMk cId="4149185996" sldId="295"/>
            <ac:inkMk id="272" creationId="{0389F480-022D-6C5F-C07E-FD389076544A}"/>
          </ac:inkMkLst>
        </pc:inkChg>
        <pc:inkChg chg="del">
          <ac:chgData name="Tirthankar Mittra" userId="5a2678d12002f05b" providerId="LiveId" clId="{BAF9336C-C670-4CFA-A3CB-38CBE69C9111}" dt="2022-05-05T04:10:48.451" v="1148" actId="478"/>
          <ac:inkMkLst>
            <pc:docMk/>
            <pc:sldMk cId="4149185996" sldId="295"/>
            <ac:inkMk id="272" creationId="{BD0FE159-ABB1-C371-8A8E-3CB75D69C573}"/>
          </ac:inkMkLst>
        </pc:inkChg>
        <pc:inkChg chg="add mod">
          <ac:chgData name="Tirthankar Mittra" userId="5a2678d12002f05b" providerId="LiveId" clId="{BAF9336C-C670-4CFA-A3CB-38CBE69C9111}" dt="2022-05-05T04:31:23.429" v="1554"/>
          <ac:inkMkLst>
            <pc:docMk/>
            <pc:sldMk cId="4149185996" sldId="295"/>
            <ac:inkMk id="274" creationId="{FA93ACFA-1222-A205-4EFC-3A2865F0C5BB}"/>
          </ac:inkMkLst>
        </pc:inkChg>
        <pc:inkChg chg="add mod">
          <ac:chgData name="Tirthankar Mittra" userId="5a2678d12002f05b" providerId="LiveId" clId="{BAF9336C-C670-4CFA-A3CB-38CBE69C9111}" dt="2022-05-05T04:31:23.429" v="1554"/>
          <ac:inkMkLst>
            <pc:docMk/>
            <pc:sldMk cId="4149185996" sldId="295"/>
            <ac:inkMk id="275" creationId="{A7E34BE9-773D-7865-0CB7-CF86FDDC5BA1}"/>
          </ac:inkMkLst>
        </pc:inkChg>
        <pc:inkChg chg="del">
          <ac:chgData name="Tirthankar Mittra" userId="5a2678d12002f05b" providerId="LiveId" clId="{BAF9336C-C670-4CFA-A3CB-38CBE69C9111}" dt="2022-05-05T04:10:48.451" v="1148" actId="478"/>
          <ac:inkMkLst>
            <pc:docMk/>
            <pc:sldMk cId="4149185996" sldId="295"/>
            <ac:inkMk id="275" creationId="{E99B8E08-2029-FD95-00B8-56D39BDB7213}"/>
          </ac:inkMkLst>
        </pc:inkChg>
        <pc:inkChg chg="del">
          <ac:chgData name="Tirthankar Mittra" userId="5a2678d12002f05b" providerId="LiveId" clId="{BAF9336C-C670-4CFA-A3CB-38CBE69C9111}" dt="2022-05-05T04:10:48.451" v="1148" actId="478"/>
          <ac:inkMkLst>
            <pc:docMk/>
            <pc:sldMk cId="4149185996" sldId="295"/>
            <ac:inkMk id="276" creationId="{B91EA863-DFA8-F164-B450-EFF464774C49}"/>
          </ac:inkMkLst>
        </pc:inkChg>
        <pc:inkChg chg="add mod">
          <ac:chgData name="Tirthankar Mittra" userId="5a2678d12002f05b" providerId="LiveId" clId="{BAF9336C-C670-4CFA-A3CB-38CBE69C9111}" dt="2022-05-05T04:31:23.429" v="1554"/>
          <ac:inkMkLst>
            <pc:docMk/>
            <pc:sldMk cId="4149185996" sldId="295"/>
            <ac:inkMk id="276" creationId="{DAF6A01F-90BA-6402-1AC2-360752A7043A}"/>
          </ac:inkMkLst>
        </pc:inkChg>
        <pc:inkChg chg="del">
          <ac:chgData name="Tirthankar Mittra" userId="5a2678d12002f05b" providerId="LiveId" clId="{BAF9336C-C670-4CFA-A3CB-38CBE69C9111}" dt="2022-05-05T04:10:48.451" v="1148" actId="478"/>
          <ac:inkMkLst>
            <pc:docMk/>
            <pc:sldMk cId="4149185996" sldId="295"/>
            <ac:inkMk id="278" creationId="{03FD5C8A-4B1A-E54E-C3D4-B8732767FC51}"/>
          </ac:inkMkLst>
        </pc:inkChg>
        <pc:inkChg chg="add mod">
          <ac:chgData name="Tirthankar Mittra" userId="5a2678d12002f05b" providerId="LiveId" clId="{BAF9336C-C670-4CFA-A3CB-38CBE69C9111}" dt="2022-05-05T04:31:47.740" v="1561"/>
          <ac:inkMkLst>
            <pc:docMk/>
            <pc:sldMk cId="4149185996" sldId="295"/>
            <ac:inkMk id="278" creationId="{FB440540-3C11-FC4D-7FC9-2D699FD50397}"/>
          </ac:inkMkLst>
        </pc:inkChg>
        <pc:inkChg chg="add mod">
          <ac:chgData name="Tirthankar Mittra" userId="5a2678d12002f05b" providerId="LiveId" clId="{BAF9336C-C670-4CFA-A3CB-38CBE69C9111}" dt="2022-05-05T04:31:47.740" v="1561"/>
          <ac:inkMkLst>
            <pc:docMk/>
            <pc:sldMk cId="4149185996" sldId="295"/>
            <ac:inkMk id="279" creationId="{EE1566FE-8B4B-42FC-E9FA-92355DC25175}"/>
          </ac:inkMkLst>
        </pc:inkChg>
        <pc:inkChg chg="del">
          <ac:chgData name="Tirthankar Mittra" userId="5a2678d12002f05b" providerId="LiveId" clId="{BAF9336C-C670-4CFA-A3CB-38CBE69C9111}" dt="2022-05-05T04:10:48.451" v="1148" actId="478"/>
          <ac:inkMkLst>
            <pc:docMk/>
            <pc:sldMk cId="4149185996" sldId="295"/>
            <ac:inkMk id="279" creationId="{F20B2D7D-75D1-4120-D772-4FCDF2E3E72F}"/>
          </ac:inkMkLst>
        </pc:inkChg>
        <pc:inkChg chg="add mod">
          <ac:chgData name="Tirthankar Mittra" userId="5a2678d12002f05b" providerId="LiveId" clId="{BAF9336C-C670-4CFA-A3CB-38CBE69C9111}" dt="2022-05-05T04:31:47.740" v="1561"/>
          <ac:inkMkLst>
            <pc:docMk/>
            <pc:sldMk cId="4149185996" sldId="295"/>
            <ac:inkMk id="280" creationId="{C1BE202D-3324-E802-671A-685713FBBAFC}"/>
          </ac:inkMkLst>
        </pc:inkChg>
        <pc:inkChg chg="del">
          <ac:chgData name="Tirthankar Mittra" userId="5a2678d12002f05b" providerId="LiveId" clId="{BAF9336C-C670-4CFA-A3CB-38CBE69C9111}" dt="2022-05-05T04:10:48.451" v="1148" actId="478"/>
          <ac:inkMkLst>
            <pc:docMk/>
            <pc:sldMk cId="4149185996" sldId="295"/>
            <ac:inkMk id="280" creationId="{D5829B3A-0C31-D04B-17F4-B3D97ED81D32}"/>
          </ac:inkMkLst>
        </pc:inkChg>
        <pc:inkChg chg="del">
          <ac:chgData name="Tirthankar Mittra" userId="5a2678d12002f05b" providerId="LiveId" clId="{BAF9336C-C670-4CFA-A3CB-38CBE69C9111}" dt="2022-05-05T04:10:48.451" v="1148" actId="478"/>
          <ac:inkMkLst>
            <pc:docMk/>
            <pc:sldMk cId="4149185996" sldId="295"/>
            <ac:inkMk id="281" creationId="{9FA81CEB-4613-E2DC-A94E-798B1DA77CD3}"/>
          </ac:inkMkLst>
        </pc:inkChg>
        <pc:inkChg chg="add mod">
          <ac:chgData name="Tirthankar Mittra" userId="5a2678d12002f05b" providerId="LiveId" clId="{BAF9336C-C670-4CFA-A3CB-38CBE69C9111}" dt="2022-05-05T04:31:47.740" v="1561"/>
          <ac:inkMkLst>
            <pc:docMk/>
            <pc:sldMk cId="4149185996" sldId="295"/>
            <ac:inkMk id="282" creationId="{5BB0F78F-1CF3-275C-1D86-7CD4FCD30587}"/>
          </ac:inkMkLst>
        </pc:inkChg>
        <pc:inkChg chg="del">
          <ac:chgData name="Tirthankar Mittra" userId="5a2678d12002f05b" providerId="LiveId" clId="{BAF9336C-C670-4CFA-A3CB-38CBE69C9111}" dt="2022-05-05T04:10:48.451" v="1148" actId="478"/>
          <ac:inkMkLst>
            <pc:docMk/>
            <pc:sldMk cId="4149185996" sldId="295"/>
            <ac:inkMk id="283" creationId="{4E5BAFA7-1AB2-5A32-91B1-B3E38428DF4C}"/>
          </ac:inkMkLst>
        </pc:inkChg>
        <pc:inkChg chg="add mod">
          <ac:chgData name="Tirthankar Mittra" userId="5a2678d12002f05b" providerId="LiveId" clId="{BAF9336C-C670-4CFA-A3CB-38CBE69C9111}" dt="2022-05-05T04:31:47.740" v="1561"/>
          <ac:inkMkLst>
            <pc:docMk/>
            <pc:sldMk cId="4149185996" sldId="295"/>
            <ac:inkMk id="283" creationId="{DFBDD855-56F0-FC7B-3B67-D192AB4A4882}"/>
          </ac:inkMkLst>
        </pc:inkChg>
        <pc:inkChg chg="del">
          <ac:chgData name="Tirthankar Mittra" userId="5a2678d12002f05b" providerId="LiveId" clId="{BAF9336C-C670-4CFA-A3CB-38CBE69C9111}" dt="2022-05-05T04:10:48.451" v="1148" actId="478"/>
          <ac:inkMkLst>
            <pc:docMk/>
            <pc:sldMk cId="4149185996" sldId="295"/>
            <ac:inkMk id="284" creationId="{7E951734-A95D-9A3E-B725-24F6328EB81E}"/>
          </ac:inkMkLst>
        </pc:inkChg>
        <pc:inkChg chg="del">
          <ac:chgData name="Tirthankar Mittra" userId="5a2678d12002f05b" providerId="LiveId" clId="{BAF9336C-C670-4CFA-A3CB-38CBE69C9111}" dt="2022-05-05T04:10:48.451" v="1148" actId="478"/>
          <ac:inkMkLst>
            <pc:docMk/>
            <pc:sldMk cId="4149185996" sldId="295"/>
            <ac:inkMk id="285" creationId="{B489838E-C117-E3DE-02A4-159DB08F1255}"/>
          </ac:inkMkLst>
        </pc:inkChg>
        <pc:inkChg chg="del">
          <ac:chgData name="Tirthankar Mittra" userId="5a2678d12002f05b" providerId="LiveId" clId="{BAF9336C-C670-4CFA-A3CB-38CBE69C9111}" dt="2022-05-05T04:10:48.451" v="1148" actId="478"/>
          <ac:inkMkLst>
            <pc:docMk/>
            <pc:sldMk cId="4149185996" sldId="295"/>
            <ac:inkMk id="286" creationId="{7FD6E24C-B0C4-2F8B-037A-CEB269F5E41D}"/>
          </ac:inkMkLst>
        </pc:inkChg>
        <pc:inkChg chg="del">
          <ac:chgData name="Tirthankar Mittra" userId="5a2678d12002f05b" providerId="LiveId" clId="{BAF9336C-C670-4CFA-A3CB-38CBE69C9111}" dt="2022-05-05T04:10:48.451" v="1148" actId="478"/>
          <ac:inkMkLst>
            <pc:docMk/>
            <pc:sldMk cId="4149185996" sldId="295"/>
            <ac:inkMk id="287" creationId="{5AB247B3-94E6-63FC-78D5-62150028D258}"/>
          </ac:inkMkLst>
        </pc:inkChg>
        <pc:inkChg chg="add del">
          <ac:chgData name="Tirthankar Mittra" userId="5a2678d12002f05b" providerId="LiveId" clId="{BAF9336C-C670-4CFA-A3CB-38CBE69C9111}" dt="2022-05-05T04:32:25.513" v="1567" actId="9405"/>
          <ac:inkMkLst>
            <pc:docMk/>
            <pc:sldMk cId="4149185996" sldId="295"/>
            <ac:inkMk id="288" creationId="{0CAB0EBD-F59F-5E42-E7FB-5E00BD8E6C20}"/>
          </ac:inkMkLst>
        </pc:inkChg>
        <pc:inkChg chg="del">
          <ac:chgData name="Tirthankar Mittra" userId="5a2678d12002f05b" providerId="LiveId" clId="{BAF9336C-C670-4CFA-A3CB-38CBE69C9111}" dt="2022-05-05T04:10:48.451" v="1148" actId="478"/>
          <ac:inkMkLst>
            <pc:docMk/>
            <pc:sldMk cId="4149185996" sldId="295"/>
            <ac:inkMk id="288" creationId="{CD532F64-3776-4C00-9F4E-E87CE2C5B84D}"/>
          </ac:inkMkLst>
        </pc:inkChg>
        <pc:inkChg chg="del">
          <ac:chgData name="Tirthankar Mittra" userId="5a2678d12002f05b" providerId="LiveId" clId="{BAF9336C-C670-4CFA-A3CB-38CBE69C9111}" dt="2022-05-05T04:10:48.451" v="1148" actId="478"/>
          <ac:inkMkLst>
            <pc:docMk/>
            <pc:sldMk cId="4149185996" sldId="295"/>
            <ac:inkMk id="289" creationId="{D02EFEB4-29C2-66AA-8E0F-5F66ABB934F9}"/>
          </ac:inkMkLst>
        </pc:inkChg>
        <pc:inkChg chg="del">
          <ac:chgData name="Tirthankar Mittra" userId="5a2678d12002f05b" providerId="LiveId" clId="{BAF9336C-C670-4CFA-A3CB-38CBE69C9111}" dt="2022-05-05T04:10:48.451" v="1148" actId="478"/>
          <ac:inkMkLst>
            <pc:docMk/>
            <pc:sldMk cId="4149185996" sldId="295"/>
            <ac:inkMk id="290" creationId="{3576E2DC-1DE3-708B-8D11-785ED5ED5A0D}"/>
          </ac:inkMkLst>
        </pc:inkChg>
        <pc:inkChg chg="del">
          <ac:chgData name="Tirthankar Mittra" userId="5a2678d12002f05b" providerId="LiveId" clId="{BAF9336C-C670-4CFA-A3CB-38CBE69C9111}" dt="2022-05-05T04:10:48.451" v="1148" actId="478"/>
          <ac:inkMkLst>
            <pc:docMk/>
            <pc:sldMk cId="4149185996" sldId="295"/>
            <ac:inkMk id="291" creationId="{4074CA3E-974C-2CE9-D70D-002A491D23CF}"/>
          </ac:inkMkLst>
        </pc:inkChg>
        <pc:inkChg chg="add del mod">
          <ac:chgData name="Tirthankar Mittra" userId="5a2678d12002f05b" providerId="LiveId" clId="{BAF9336C-C670-4CFA-A3CB-38CBE69C9111}" dt="2022-05-05T04:33:08.937" v="1583"/>
          <ac:inkMkLst>
            <pc:docMk/>
            <pc:sldMk cId="4149185996" sldId="295"/>
            <ac:inkMk id="292" creationId="{E42B9443-80D5-F2F1-F575-09257866F3A6}"/>
          </ac:inkMkLst>
        </pc:inkChg>
        <pc:inkChg chg="del">
          <ac:chgData name="Tirthankar Mittra" userId="5a2678d12002f05b" providerId="LiveId" clId="{BAF9336C-C670-4CFA-A3CB-38CBE69C9111}" dt="2022-05-05T04:10:48.451" v="1148" actId="478"/>
          <ac:inkMkLst>
            <pc:docMk/>
            <pc:sldMk cId="4149185996" sldId="295"/>
            <ac:inkMk id="292" creationId="{FDF36A14-4ED7-9AFD-3FBE-D1C3F852BFCE}"/>
          </ac:inkMkLst>
        </pc:inkChg>
        <pc:inkChg chg="add del mod">
          <ac:chgData name="Tirthankar Mittra" userId="5a2678d12002f05b" providerId="LiveId" clId="{BAF9336C-C670-4CFA-A3CB-38CBE69C9111}" dt="2022-05-05T04:33:09.939" v="1586"/>
          <ac:inkMkLst>
            <pc:docMk/>
            <pc:sldMk cId="4149185996" sldId="295"/>
            <ac:inkMk id="293" creationId="{7FB02CD0-3E80-F224-5EF6-4AB937FBDE58}"/>
          </ac:inkMkLst>
        </pc:inkChg>
        <pc:inkChg chg="del">
          <ac:chgData name="Tirthankar Mittra" userId="5a2678d12002f05b" providerId="LiveId" clId="{BAF9336C-C670-4CFA-A3CB-38CBE69C9111}" dt="2022-05-05T04:10:48.451" v="1148" actId="478"/>
          <ac:inkMkLst>
            <pc:docMk/>
            <pc:sldMk cId="4149185996" sldId="295"/>
            <ac:inkMk id="293" creationId="{EF8629E3-6CF5-E445-F3DD-B5CC55EB4E68}"/>
          </ac:inkMkLst>
        </pc:inkChg>
        <pc:inkChg chg="del">
          <ac:chgData name="Tirthankar Mittra" userId="5a2678d12002f05b" providerId="LiveId" clId="{BAF9336C-C670-4CFA-A3CB-38CBE69C9111}" dt="2022-05-05T04:10:48.451" v="1148" actId="478"/>
          <ac:inkMkLst>
            <pc:docMk/>
            <pc:sldMk cId="4149185996" sldId="295"/>
            <ac:inkMk id="294" creationId="{6F431E5A-669B-4EC9-21AE-DD059ED8DEE9}"/>
          </ac:inkMkLst>
        </pc:inkChg>
        <pc:inkChg chg="add del mod">
          <ac:chgData name="Tirthankar Mittra" userId="5a2678d12002f05b" providerId="LiveId" clId="{BAF9336C-C670-4CFA-A3CB-38CBE69C9111}" dt="2022-05-05T04:33:09.939" v="1585"/>
          <ac:inkMkLst>
            <pc:docMk/>
            <pc:sldMk cId="4149185996" sldId="295"/>
            <ac:inkMk id="294" creationId="{81E866F7-D1BE-E3AF-C30E-3CCAB229DDCC}"/>
          </ac:inkMkLst>
        </pc:inkChg>
        <pc:inkChg chg="del">
          <ac:chgData name="Tirthankar Mittra" userId="5a2678d12002f05b" providerId="LiveId" clId="{BAF9336C-C670-4CFA-A3CB-38CBE69C9111}" dt="2022-05-05T04:10:48.451" v="1148" actId="478"/>
          <ac:inkMkLst>
            <pc:docMk/>
            <pc:sldMk cId="4149185996" sldId="295"/>
            <ac:inkMk id="295" creationId="{0B6CD4FE-85E0-8D41-9E00-7E61B86992A5}"/>
          </ac:inkMkLst>
        </pc:inkChg>
        <pc:inkChg chg="add del mod">
          <ac:chgData name="Tirthankar Mittra" userId="5a2678d12002f05b" providerId="LiveId" clId="{BAF9336C-C670-4CFA-A3CB-38CBE69C9111}" dt="2022-05-05T04:33:08.937" v="1584"/>
          <ac:inkMkLst>
            <pc:docMk/>
            <pc:sldMk cId="4149185996" sldId="295"/>
            <ac:inkMk id="296" creationId="{1D05D315-EFF1-AB48-3E6B-C0C79883757E}"/>
          </ac:inkMkLst>
        </pc:inkChg>
        <pc:inkChg chg="del">
          <ac:chgData name="Tirthankar Mittra" userId="5a2678d12002f05b" providerId="LiveId" clId="{BAF9336C-C670-4CFA-A3CB-38CBE69C9111}" dt="2022-05-05T04:10:48.451" v="1148" actId="478"/>
          <ac:inkMkLst>
            <pc:docMk/>
            <pc:sldMk cId="4149185996" sldId="295"/>
            <ac:inkMk id="296" creationId="{946E3D2F-843F-73D8-5FAF-59D921E0B33C}"/>
          </ac:inkMkLst>
        </pc:inkChg>
        <pc:inkChg chg="del">
          <ac:chgData name="Tirthankar Mittra" userId="5a2678d12002f05b" providerId="LiveId" clId="{BAF9336C-C670-4CFA-A3CB-38CBE69C9111}" dt="2022-05-05T04:10:48.451" v="1148" actId="478"/>
          <ac:inkMkLst>
            <pc:docMk/>
            <pc:sldMk cId="4149185996" sldId="295"/>
            <ac:inkMk id="297" creationId="{9C0D1D32-8B55-58B2-F703-627A78FAEB1C}"/>
          </ac:inkMkLst>
        </pc:inkChg>
        <pc:inkChg chg="add mod">
          <ac:chgData name="Tirthankar Mittra" userId="5a2678d12002f05b" providerId="LiveId" clId="{BAF9336C-C670-4CFA-A3CB-38CBE69C9111}" dt="2022-05-05T04:33:01.266" v="1582"/>
          <ac:inkMkLst>
            <pc:docMk/>
            <pc:sldMk cId="4149185996" sldId="295"/>
            <ac:inkMk id="298" creationId="{1FA369ED-CB4B-F0D2-354B-477352BDE24D}"/>
          </ac:inkMkLst>
        </pc:inkChg>
        <pc:inkChg chg="del">
          <ac:chgData name="Tirthankar Mittra" userId="5a2678d12002f05b" providerId="LiveId" clId="{BAF9336C-C670-4CFA-A3CB-38CBE69C9111}" dt="2022-05-05T04:10:48.451" v="1148" actId="478"/>
          <ac:inkMkLst>
            <pc:docMk/>
            <pc:sldMk cId="4149185996" sldId="295"/>
            <ac:inkMk id="299" creationId="{B0415FD4-C579-2709-929F-F96AFD894CF3}"/>
          </ac:inkMkLst>
        </pc:inkChg>
        <pc:inkChg chg="add mod">
          <ac:chgData name="Tirthankar Mittra" userId="5a2678d12002f05b" providerId="LiveId" clId="{BAF9336C-C670-4CFA-A3CB-38CBE69C9111}" dt="2022-05-05T04:33:01.266" v="1582"/>
          <ac:inkMkLst>
            <pc:docMk/>
            <pc:sldMk cId="4149185996" sldId="295"/>
            <ac:inkMk id="299" creationId="{E40B2790-690A-1BA0-EC1E-CB590AF921E5}"/>
          </ac:inkMkLst>
        </pc:inkChg>
        <pc:inkChg chg="del">
          <ac:chgData name="Tirthankar Mittra" userId="5a2678d12002f05b" providerId="LiveId" clId="{BAF9336C-C670-4CFA-A3CB-38CBE69C9111}" dt="2022-05-05T04:10:48.451" v="1148" actId="478"/>
          <ac:inkMkLst>
            <pc:docMk/>
            <pc:sldMk cId="4149185996" sldId="295"/>
            <ac:inkMk id="300" creationId="{34400DA7-08D8-5E16-92C2-2AEBF9BBE702}"/>
          </ac:inkMkLst>
        </pc:inkChg>
        <pc:inkChg chg="add mod">
          <ac:chgData name="Tirthankar Mittra" userId="5a2678d12002f05b" providerId="LiveId" clId="{BAF9336C-C670-4CFA-A3CB-38CBE69C9111}" dt="2022-05-05T04:33:01.266" v="1582"/>
          <ac:inkMkLst>
            <pc:docMk/>
            <pc:sldMk cId="4149185996" sldId="295"/>
            <ac:inkMk id="300" creationId="{76362381-39DC-7462-B921-51EC10EA122F}"/>
          </ac:inkMkLst>
        </pc:inkChg>
        <pc:inkChg chg="del">
          <ac:chgData name="Tirthankar Mittra" userId="5a2678d12002f05b" providerId="LiveId" clId="{BAF9336C-C670-4CFA-A3CB-38CBE69C9111}" dt="2022-05-05T04:10:48.451" v="1148" actId="478"/>
          <ac:inkMkLst>
            <pc:docMk/>
            <pc:sldMk cId="4149185996" sldId="295"/>
            <ac:inkMk id="301" creationId="{2FD54C28-AEBF-CC56-2852-9AE074EEA97F}"/>
          </ac:inkMkLst>
        </pc:inkChg>
        <pc:inkChg chg="add mod">
          <ac:chgData name="Tirthankar Mittra" userId="5a2678d12002f05b" providerId="LiveId" clId="{BAF9336C-C670-4CFA-A3CB-38CBE69C9111}" dt="2022-05-05T04:33:01.266" v="1582"/>
          <ac:inkMkLst>
            <pc:docMk/>
            <pc:sldMk cId="4149185996" sldId="295"/>
            <ac:inkMk id="301" creationId="{7977CCD7-438B-9353-3D0F-51945E69883D}"/>
          </ac:inkMkLst>
        </pc:inkChg>
        <pc:inkChg chg="del">
          <ac:chgData name="Tirthankar Mittra" userId="5a2678d12002f05b" providerId="LiveId" clId="{BAF9336C-C670-4CFA-A3CB-38CBE69C9111}" dt="2022-05-05T04:10:48.451" v="1148" actId="478"/>
          <ac:inkMkLst>
            <pc:docMk/>
            <pc:sldMk cId="4149185996" sldId="295"/>
            <ac:inkMk id="302" creationId="{7FB1DB85-0C67-5932-B370-E587DC94367D}"/>
          </ac:inkMkLst>
        </pc:inkChg>
        <pc:inkChg chg="add mod">
          <ac:chgData name="Tirthankar Mittra" userId="5a2678d12002f05b" providerId="LiveId" clId="{BAF9336C-C670-4CFA-A3CB-38CBE69C9111}" dt="2022-05-05T04:33:01.266" v="1582"/>
          <ac:inkMkLst>
            <pc:docMk/>
            <pc:sldMk cId="4149185996" sldId="295"/>
            <ac:inkMk id="302" creationId="{ACB74C0E-F2BA-87B1-B886-E1649D41DBD5}"/>
          </ac:inkMkLst>
        </pc:inkChg>
        <pc:inkChg chg="del">
          <ac:chgData name="Tirthankar Mittra" userId="5a2678d12002f05b" providerId="LiveId" clId="{BAF9336C-C670-4CFA-A3CB-38CBE69C9111}" dt="2022-05-05T04:10:48.451" v="1148" actId="478"/>
          <ac:inkMkLst>
            <pc:docMk/>
            <pc:sldMk cId="4149185996" sldId="295"/>
            <ac:inkMk id="303" creationId="{6E67F391-508F-3403-DF4A-BBA7C10D7191}"/>
          </ac:inkMkLst>
        </pc:inkChg>
        <pc:inkChg chg="del">
          <ac:chgData name="Tirthankar Mittra" userId="5a2678d12002f05b" providerId="LiveId" clId="{BAF9336C-C670-4CFA-A3CB-38CBE69C9111}" dt="2022-05-05T04:10:48.451" v="1148" actId="478"/>
          <ac:inkMkLst>
            <pc:docMk/>
            <pc:sldMk cId="4149185996" sldId="295"/>
            <ac:inkMk id="304" creationId="{2263B1AB-DF32-D0DD-B9DD-B466D8D5A118}"/>
          </ac:inkMkLst>
        </pc:inkChg>
        <pc:inkChg chg="add mod">
          <ac:chgData name="Tirthankar Mittra" userId="5a2678d12002f05b" providerId="LiveId" clId="{BAF9336C-C670-4CFA-A3CB-38CBE69C9111}" dt="2022-05-05T04:33:16.092" v="1590"/>
          <ac:inkMkLst>
            <pc:docMk/>
            <pc:sldMk cId="4149185996" sldId="295"/>
            <ac:inkMk id="304" creationId="{F932D522-297E-48CD-148F-ED95BB797FCA}"/>
          </ac:inkMkLst>
        </pc:inkChg>
        <pc:inkChg chg="add mod">
          <ac:chgData name="Tirthankar Mittra" userId="5a2678d12002f05b" providerId="LiveId" clId="{BAF9336C-C670-4CFA-A3CB-38CBE69C9111}" dt="2022-05-05T04:33:16.092" v="1590"/>
          <ac:inkMkLst>
            <pc:docMk/>
            <pc:sldMk cId="4149185996" sldId="295"/>
            <ac:inkMk id="305" creationId="{6D585363-0BC4-44DC-1D5D-756EE9306A60}"/>
          </ac:inkMkLst>
        </pc:inkChg>
        <pc:inkChg chg="del">
          <ac:chgData name="Tirthankar Mittra" userId="5a2678d12002f05b" providerId="LiveId" clId="{BAF9336C-C670-4CFA-A3CB-38CBE69C9111}" dt="2022-05-05T04:10:48.451" v="1148" actId="478"/>
          <ac:inkMkLst>
            <pc:docMk/>
            <pc:sldMk cId="4149185996" sldId="295"/>
            <ac:inkMk id="305" creationId="{BFA9E588-7E2D-8B9F-AEF1-8AF5A795573A}"/>
          </ac:inkMkLst>
        </pc:inkChg>
        <pc:inkChg chg="del">
          <ac:chgData name="Tirthankar Mittra" userId="5a2678d12002f05b" providerId="LiveId" clId="{BAF9336C-C670-4CFA-A3CB-38CBE69C9111}" dt="2022-05-05T04:10:48.451" v="1148" actId="478"/>
          <ac:inkMkLst>
            <pc:docMk/>
            <pc:sldMk cId="4149185996" sldId="295"/>
            <ac:inkMk id="306" creationId="{203356F5-5B05-9D40-46AF-273BA9C3200B}"/>
          </ac:inkMkLst>
        </pc:inkChg>
        <pc:inkChg chg="add mod">
          <ac:chgData name="Tirthankar Mittra" userId="5a2678d12002f05b" providerId="LiveId" clId="{BAF9336C-C670-4CFA-A3CB-38CBE69C9111}" dt="2022-05-05T04:33:16.092" v="1590"/>
          <ac:inkMkLst>
            <pc:docMk/>
            <pc:sldMk cId="4149185996" sldId="295"/>
            <ac:inkMk id="306" creationId="{FBA19006-6341-94A8-57D4-38A27CEC4CB7}"/>
          </ac:inkMkLst>
        </pc:inkChg>
        <pc:inkChg chg="del">
          <ac:chgData name="Tirthankar Mittra" userId="5a2678d12002f05b" providerId="LiveId" clId="{BAF9336C-C670-4CFA-A3CB-38CBE69C9111}" dt="2022-05-05T04:10:48.451" v="1148" actId="478"/>
          <ac:inkMkLst>
            <pc:docMk/>
            <pc:sldMk cId="4149185996" sldId="295"/>
            <ac:inkMk id="307" creationId="{7AE77AFE-BB81-9E71-2828-44A53D2EF838}"/>
          </ac:inkMkLst>
        </pc:inkChg>
        <pc:inkChg chg="del">
          <ac:chgData name="Tirthankar Mittra" userId="5a2678d12002f05b" providerId="LiveId" clId="{BAF9336C-C670-4CFA-A3CB-38CBE69C9111}" dt="2022-05-05T04:10:48.451" v="1148" actId="478"/>
          <ac:inkMkLst>
            <pc:docMk/>
            <pc:sldMk cId="4149185996" sldId="295"/>
            <ac:inkMk id="308" creationId="{0AB8EF57-ED7F-EB0F-559C-43178EC24A43}"/>
          </ac:inkMkLst>
        </pc:inkChg>
        <pc:inkChg chg="add del mod">
          <ac:chgData name="Tirthankar Mittra" userId="5a2678d12002f05b" providerId="LiveId" clId="{BAF9336C-C670-4CFA-A3CB-38CBE69C9111}" dt="2022-05-05T04:33:47.363" v="1599" actId="9405"/>
          <ac:inkMkLst>
            <pc:docMk/>
            <pc:sldMk cId="4149185996" sldId="295"/>
            <ac:inkMk id="308" creationId="{F77D7178-3E87-75EF-1366-F6D7658B69D0}"/>
          </ac:inkMkLst>
        </pc:inkChg>
        <pc:inkChg chg="del">
          <ac:chgData name="Tirthankar Mittra" userId="5a2678d12002f05b" providerId="LiveId" clId="{BAF9336C-C670-4CFA-A3CB-38CBE69C9111}" dt="2022-05-05T04:10:48.451" v="1148" actId="478"/>
          <ac:inkMkLst>
            <pc:docMk/>
            <pc:sldMk cId="4149185996" sldId="295"/>
            <ac:inkMk id="309" creationId="{A5CAF6B5-397B-DE2A-7B2B-CFBE19A8DB36}"/>
          </ac:inkMkLst>
        </pc:inkChg>
        <pc:inkChg chg="add del mod">
          <ac:chgData name="Tirthankar Mittra" userId="5a2678d12002f05b" providerId="LiveId" clId="{BAF9336C-C670-4CFA-A3CB-38CBE69C9111}" dt="2022-05-05T04:33:46.789" v="1598" actId="9405"/>
          <ac:inkMkLst>
            <pc:docMk/>
            <pc:sldMk cId="4149185996" sldId="295"/>
            <ac:inkMk id="309" creationId="{AF3B1654-B80A-AA62-A105-F70C695C9389}"/>
          </ac:inkMkLst>
        </pc:inkChg>
        <pc:inkChg chg="del">
          <ac:chgData name="Tirthankar Mittra" userId="5a2678d12002f05b" providerId="LiveId" clId="{BAF9336C-C670-4CFA-A3CB-38CBE69C9111}" dt="2022-05-05T04:10:48.451" v="1148" actId="478"/>
          <ac:inkMkLst>
            <pc:docMk/>
            <pc:sldMk cId="4149185996" sldId="295"/>
            <ac:inkMk id="310" creationId="{252EDD33-D121-1AED-3996-F5B502F8886B}"/>
          </ac:inkMkLst>
        </pc:inkChg>
        <pc:inkChg chg="add del mod">
          <ac:chgData name="Tirthankar Mittra" userId="5a2678d12002f05b" providerId="LiveId" clId="{BAF9336C-C670-4CFA-A3CB-38CBE69C9111}" dt="2022-05-05T04:33:46.011" v="1597"/>
          <ac:inkMkLst>
            <pc:docMk/>
            <pc:sldMk cId="4149185996" sldId="295"/>
            <ac:inkMk id="310" creationId="{B8A95C1B-1A2B-01F2-F4B6-202E695D3CA0}"/>
          </ac:inkMkLst>
        </pc:inkChg>
        <pc:inkChg chg="del">
          <ac:chgData name="Tirthankar Mittra" userId="5a2678d12002f05b" providerId="LiveId" clId="{BAF9336C-C670-4CFA-A3CB-38CBE69C9111}" dt="2022-05-05T04:10:48.451" v="1148" actId="478"/>
          <ac:inkMkLst>
            <pc:docMk/>
            <pc:sldMk cId="4149185996" sldId="295"/>
            <ac:inkMk id="311" creationId="{154633E3-9AE6-FA9D-138A-1C20409A43F3}"/>
          </ac:inkMkLst>
        </pc:inkChg>
        <pc:inkChg chg="del">
          <ac:chgData name="Tirthankar Mittra" userId="5a2678d12002f05b" providerId="LiveId" clId="{BAF9336C-C670-4CFA-A3CB-38CBE69C9111}" dt="2022-05-05T04:10:48.451" v="1148" actId="478"/>
          <ac:inkMkLst>
            <pc:docMk/>
            <pc:sldMk cId="4149185996" sldId="295"/>
            <ac:inkMk id="312" creationId="{0A8D83CC-B250-8B77-D1A6-028628ABAC82}"/>
          </ac:inkMkLst>
        </pc:inkChg>
        <pc:inkChg chg="add mod">
          <ac:chgData name="Tirthankar Mittra" userId="5a2678d12002f05b" providerId="LiveId" clId="{BAF9336C-C670-4CFA-A3CB-38CBE69C9111}" dt="2022-05-05T04:34:03.182" v="1606"/>
          <ac:inkMkLst>
            <pc:docMk/>
            <pc:sldMk cId="4149185996" sldId="295"/>
            <ac:inkMk id="312" creationId="{60EB5EE4-7EC9-42A4-7DD4-D76112A90587}"/>
          </ac:inkMkLst>
        </pc:inkChg>
        <pc:inkChg chg="del">
          <ac:chgData name="Tirthankar Mittra" userId="5a2678d12002f05b" providerId="LiveId" clId="{BAF9336C-C670-4CFA-A3CB-38CBE69C9111}" dt="2022-05-05T04:10:48.451" v="1148" actId="478"/>
          <ac:inkMkLst>
            <pc:docMk/>
            <pc:sldMk cId="4149185996" sldId="295"/>
            <ac:inkMk id="313" creationId="{2D6D4170-5BFF-23D0-0938-F1CEA66D54E3}"/>
          </ac:inkMkLst>
        </pc:inkChg>
        <pc:inkChg chg="add mod">
          <ac:chgData name="Tirthankar Mittra" userId="5a2678d12002f05b" providerId="LiveId" clId="{BAF9336C-C670-4CFA-A3CB-38CBE69C9111}" dt="2022-05-05T04:34:03.182" v="1606"/>
          <ac:inkMkLst>
            <pc:docMk/>
            <pc:sldMk cId="4149185996" sldId="295"/>
            <ac:inkMk id="313" creationId="{5E214A8E-4690-179F-BBDC-E54C8A89B556}"/>
          </ac:inkMkLst>
        </pc:inkChg>
        <pc:inkChg chg="del">
          <ac:chgData name="Tirthankar Mittra" userId="5a2678d12002f05b" providerId="LiveId" clId="{BAF9336C-C670-4CFA-A3CB-38CBE69C9111}" dt="2022-05-05T04:10:48.451" v="1148" actId="478"/>
          <ac:inkMkLst>
            <pc:docMk/>
            <pc:sldMk cId="4149185996" sldId="295"/>
            <ac:inkMk id="314" creationId="{0F698D3A-1760-B757-BB0A-AF0B4137BD55}"/>
          </ac:inkMkLst>
        </pc:inkChg>
        <pc:inkChg chg="add mod">
          <ac:chgData name="Tirthankar Mittra" userId="5a2678d12002f05b" providerId="LiveId" clId="{BAF9336C-C670-4CFA-A3CB-38CBE69C9111}" dt="2022-05-05T04:34:03.182" v="1606"/>
          <ac:inkMkLst>
            <pc:docMk/>
            <pc:sldMk cId="4149185996" sldId="295"/>
            <ac:inkMk id="314" creationId="{C369FC77-0A55-6EDA-3E09-EF32DF1FFDDD}"/>
          </ac:inkMkLst>
        </pc:inkChg>
        <pc:inkChg chg="del">
          <ac:chgData name="Tirthankar Mittra" userId="5a2678d12002f05b" providerId="LiveId" clId="{BAF9336C-C670-4CFA-A3CB-38CBE69C9111}" dt="2022-05-05T04:10:48.451" v="1148" actId="478"/>
          <ac:inkMkLst>
            <pc:docMk/>
            <pc:sldMk cId="4149185996" sldId="295"/>
            <ac:inkMk id="315" creationId="{F9E67C6E-4624-3AF0-8ACA-D6D8A95C46B0}"/>
          </ac:inkMkLst>
        </pc:inkChg>
        <pc:inkChg chg="del">
          <ac:chgData name="Tirthankar Mittra" userId="5a2678d12002f05b" providerId="LiveId" clId="{BAF9336C-C670-4CFA-A3CB-38CBE69C9111}" dt="2022-05-05T04:10:48.451" v="1148" actId="478"/>
          <ac:inkMkLst>
            <pc:docMk/>
            <pc:sldMk cId="4149185996" sldId="295"/>
            <ac:inkMk id="316" creationId="{3020E6E0-A6FA-14B2-1B4C-C0C2420387AF}"/>
          </ac:inkMkLst>
        </pc:inkChg>
        <pc:inkChg chg="add mod">
          <ac:chgData name="Tirthankar Mittra" userId="5a2678d12002f05b" providerId="LiveId" clId="{BAF9336C-C670-4CFA-A3CB-38CBE69C9111}" dt="2022-05-05T04:34:03.182" v="1606"/>
          <ac:inkMkLst>
            <pc:docMk/>
            <pc:sldMk cId="4149185996" sldId="295"/>
            <ac:inkMk id="316" creationId="{D6F1A76E-6517-617F-44AD-ACF97E52B617}"/>
          </ac:inkMkLst>
        </pc:inkChg>
        <pc:inkChg chg="add mod">
          <ac:chgData name="Tirthankar Mittra" userId="5a2678d12002f05b" providerId="LiveId" clId="{BAF9336C-C670-4CFA-A3CB-38CBE69C9111}" dt="2022-05-05T04:34:03.182" v="1606"/>
          <ac:inkMkLst>
            <pc:docMk/>
            <pc:sldMk cId="4149185996" sldId="295"/>
            <ac:inkMk id="317" creationId="{87CD0D6B-9D32-00CB-9FD4-A49581ADC71F}"/>
          </ac:inkMkLst>
        </pc:inkChg>
        <pc:inkChg chg="del">
          <ac:chgData name="Tirthankar Mittra" userId="5a2678d12002f05b" providerId="LiveId" clId="{BAF9336C-C670-4CFA-A3CB-38CBE69C9111}" dt="2022-05-05T04:10:48.451" v="1148" actId="478"/>
          <ac:inkMkLst>
            <pc:docMk/>
            <pc:sldMk cId="4149185996" sldId="295"/>
            <ac:inkMk id="317" creationId="{ECE43028-9E32-6B60-3EF4-D3F09ACEA53A}"/>
          </ac:inkMkLst>
        </pc:inkChg>
        <pc:inkChg chg="del">
          <ac:chgData name="Tirthankar Mittra" userId="5a2678d12002f05b" providerId="LiveId" clId="{BAF9336C-C670-4CFA-A3CB-38CBE69C9111}" dt="2022-05-05T04:10:48.451" v="1148" actId="478"/>
          <ac:inkMkLst>
            <pc:docMk/>
            <pc:sldMk cId="4149185996" sldId="295"/>
            <ac:inkMk id="318" creationId="{D30F241C-033B-5A16-132E-88669094BDE7}"/>
          </ac:inkMkLst>
        </pc:inkChg>
        <pc:inkChg chg="del">
          <ac:chgData name="Tirthankar Mittra" userId="5a2678d12002f05b" providerId="LiveId" clId="{BAF9336C-C670-4CFA-A3CB-38CBE69C9111}" dt="2022-05-05T04:10:48.451" v="1148" actId="478"/>
          <ac:inkMkLst>
            <pc:docMk/>
            <pc:sldMk cId="4149185996" sldId="295"/>
            <ac:inkMk id="319" creationId="{3351D007-B574-A301-625A-3A6F5285A311}"/>
          </ac:inkMkLst>
        </pc:inkChg>
        <pc:inkChg chg="add mod">
          <ac:chgData name="Tirthankar Mittra" userId="5a2678d12002f05b" providerId="LiveId" clId="{BAF9336C-C670-4CFA-A3CB-38CBE69C9111}" dt="2022-05-05T04:34:22.081" v="1619"/>
          <ac:inkMkLst>
            <pc:docMk/>
            <pc:sldMk cId="4149185996" sldId="295"/>
            <ac:inkMk id="319" creationId="{906B2D1C-8A55-D7AF-7B4A-4E00F08F34A7}"/>
          </ac:inkMkLst>
        </pc:inkChg>
        <pc:inkChg chg="add mod">
          <ac:chgData name="Tirthankar Mittra" userId="5a2678d12002f05b" providerId="LiveId" clId="{BAF9336C-C670-4CFA-A3CB-38CBE69C9111}" dt="2022-05-05T04:34:22.081" v="1619"/>
          <ac:inkMkLst>
            <pc:docMk/>
            <pc:sldMk cId="4149185996" sldId="295"/>
            <ac:inkMk id="320" creationId="{FBBA6373-58D1-5144-B658-299FAC56C7E0}"/>
          </ac:inkMkLst>
        </pc:inkChg>
        <pc:inkChg chg="del">
          <ac:chgData name="Tirthankar Mittra" userId="5a2678d12002f05b" providerId="LiveId" clId="{BAF9336C-C670-4CFA-A3CB-38CBE69C9111}" dt="2022-05-05T04:10:48.451" v="1148" actId="478"/>
          <ac:inkMkLst>
            <pc:docMk/>
            <pc:sldMk cId="4149185996" sldId="295"/>
            <ac:inkMk id="321" creationId="{30E9A169-680D-7D53-B29F-065F92E0A48C}"/>
          </ac:inkMkLst>
        </pc:inkChg>
        <pc:inkChg chg="add mod">
          <ac:chgData name="Tirthankar Mittra" userId="5a2678d12002f05b" providerId="LiveId" clId="{BAF9336C-C670-4CFA-A3CB-38CBE69C9111}" dt="2022-05-05T04:34:22.081" v="1619"/>
          <ac:inkMkLst>
            <pc:docMk/>
            <pc:sldMk cId="4149185996" sldId="295"/>
            <ac:inkMk id="321" creationId="{95DFD9D6-A84E-61BD-AB45-5887402CB258}"/>
          </ac:inkMkLst>
        </pc:inkChg>
        <pc:inkChg chg="add mod">
          <ac:chgData name="Tirthankar Mittra" userId="5a2678d12002f05b" providerId="LiveId" clId="{BAF9336C-C670-4CFA-A3CB-38CBE69C9111}" dt="2022-05-05T04:34:22.081" v="1619"/>
          <ac:inkMkLst>
            <pc:docMk/>
            <pc:sldMk cId="4149185996" sldId="295"/>
            <ac:inkMk id="322" creationId="{6E05DA31-843A-63E3-AF89-6B7A1CCA4467}"/>
          </ac:inkMkLst>
        </pc:inkChg>
        <pc:inkChg chg="del">
          <ac:chgData name="Tirthankar Mittra" userId="5a2678d12002f05b" providerId="LiveId" clId="{BAF9336C-C670-4CFA-A3CB-38CBE69C9111}" dt="2022-05-05T04:10:48.451" v="1148" actId="478"/>
          <ac:inkMkLst>
            <pc:docMk/>
            <pc:sldMk cId="4149185996" sldId="295"/>
            <ac:inkMk id="323" creationId="{1775BFE5-3609-F358-A540-1854B9ABE869}"/>
          </ac:inkMkLst>
        </pc:inkChg>
        <pc:inkChg chg="add mod">
          <ac:chgData name="Tirthankar Mittra" userId="5a2678d12002f05b" providerId="LiveId" clId="{BAF9336C-C670-4CFA-A3CB-38CBE69C9111}" dt="2022-05-05T04:34:22.081" v="1619"/>
          <ac:inkMkLst>
            <pc:docMk/>
            <pc:sldMk cId="4149185996" sldId="295"/>
            <ac:inkMk id="323" creationId="{41BF631F-7D85-75FA-902E-196FD1B0F1A4}"/>
          </ac:inkMkLst>
        </pc:inkChg>
        <pc:inkChg chg="del">
          <ac:chgData name="Tirthankar Mittra" userId="5a2678d12002f05b" providerId="LiveId" clId="{BAF9336C-C670-4CFA-A3CB-38CBE69C9111}" dt="2022-05-05T04:10:48.451" v="1148" actId="478"/>
          <ac:inkMkLst>
            <pc:docMk/>
            <pc:sldMk cId="4149185996" sldId="295"/>
            <ac:inkMk id="325" creationId="{1DC6CE05-4C74-C9AB-1ECF-A456C7AF69D6}"/>
          </ac:inkMkLst>
        </pc:inkChg>
        <pc:inkChg chg="add mod">
          <ac:chgData name="Tirthankar Mittra" userId="5a2678d12002f05b" providerId="LiveId" clId="{BAF9336C-C670-4CFA-A3CB-38CBE69C9111}" dt="2022-05-05T04:34:22.081" v="1619"/>
          <ac:inkMkLst>
            <pc:docMk/>
            <pc:sldMk cId="4149185996" sldId="295"/>
            <ac:inkMk id="325" creationId="{3A5CD890-12B0-FD12-4700-E80825B2C313}"/>
          </ac:inkMkLst>
        </pc:inkChg>
        <pc:inkChg chg="add mod">
          <ac:chgData name="Tirthankar Mittra" userId="5a2678d12002f05b" providerId="LiveId" clId="{BAF9336C-C670-4CFA-A3CB-38CBE69C9111}" dt="2022-05-05T04:34:22.081" v="1619"/>
          <ac:inkMkLst>
            <pc:docMk/>
            <pc:sldMk cId="4149185996" sldId="295"/>
            <ac:inkMk id="326" creationId="{A9176194-55AD-B533-E25F-FF0B0C605ACC}"/>
          </ac:inkMkLst>
        </pc:inkChg>
        <pc:inkChg chg="add mod">
          <ac:chgData name="Tirthankar Mittra" userId="5a2678d12002f05b" providerId="LiveId" clId="{BAF9336C-C670-4CFA-A3CB-38CBE69C9111}" dt="2022-05-05T04:34:22.081" v="1619"/>
          <ac:inkMkLst>
            <pc:docMk/>
            <pc:sldMk cId="4149185996" sldId="295"/>
            <ac:inkMk id="327" creationId="{09469DD8-726A-22B8-89C5-A863362D661B}"/>
          </ac:inkMkLst>
        </pc:inkChg>
        <pc:inkChg chg="del">
          <ac:chgData name="Tirthankar Mittra" userId="5a2678d12002f05b" providerId="LiveId" clId="{BAF9336C-C670-4CFA-A3CB-38CBE69C9111}" dt="2022-05-05T04:10:48.451" v="1148" actId="478"/>
          <ac:inkMkLst>
            <pc:docMk/>
            <pc:sldMk cId="4149185996" sldId="295"/>
            <ac:inkMk id="327" creationId="{D14BD50B-EC5D-096B-0571-D57C46E63BC2}"/>
          </ac:inkMkLst>
        </pc:inkChg>
        <pc:inkChg chg="add mod">
          <ac:chgData name="Tirthankar Mittra" userId="5a2678d12002f05b" providerId="LiveId" clId="{BAF9336C-C670-4CFA-A3CB-38CBE69C9111}" dt="2022-05-05T04:34:22.081" v="1619"/>
          <ac:inkMkLst>
            <pc:docMk/>
            <pc:sldMk cId="4149185996" sldId="295"/>
            <ac:inkMk id="328" creationId="{6A8E2F18-437F-2D68-FFC2-222164DE3177}"/>
          </ac:inkMkLst>
        </pc:inkChg>
        <pc:inkChg chg="del">
          <ac:chgData name="Tirthankar Mittra" userId="5a2678d12002f05b" providerId="LiveId" clId="{BAF9336C-C670-4CFA-A3CB-38CBE69C9111}" dt="2022-05-05T04:10:48.451" v="1148" actId="478"/>
          <ac:inkMkLst>
            <pc:docMk/>
            <pc:sldMk cId="4149185996" sldId="295"/>
            <ac:inkMk id="329" creationId="{07A0F6FE-B91C-8B8E-ADEA-7ACB1EED4D5F}"/>
          </ac:inkMkLst>
        </pc:inkChg>
        <pc:inkChg chg="add mod">
          <ac:chgData name="Tirthankar Mittra" userId="5a2678d12002f05b" providerId="LiveId" clId="{BAF9336C-C670-4CFA-A3CB-38CBE69C9111}" dt="2022-05-05T04:34:22.081" v="1619"/>
          <ac:inkMkLst>
            <pc:docMk/>
            <pc:sldMk cId="4149185996" sldId="295"/>
            <ac:inkMk id="329" creationId="{D98D3939-F26A-0611-D5FA-0063A8E41A86}"/>
          </ac:inkMkLst>
        </pc:inkChg>
        <pc:inkChg chg="add mod">
          <ac:chgData name="Tirthankar Mittra" userId="5a2678d12002f05b" providerId="LiveId" clId="{BAF9336C-C670-4CFA-A3CB-38CBE69C9111}" dt="2022-05-05T04:34:22.081" v="1619"/>
          <ac:inkMkLst>
            <pc:docMk/>
            <pc:sldMk cId="4149185996" sldId="295"/>
            <ac:inkMk id="330" creationId="{C4A4A250-5285-80CA-36B1-448269C04366}"/>
          </ac:inkMkLst>
        </pc:inkChg>
        <pc:inkChg chg="del">
          <ac:chgData name="Tirthankar Mittra" userId="5a2678d12002f05b" providerId="LiveId" clId="{BAF9336C-C670-4CFA-A3CB-38CBE69C9111}" dt="2022-05-05T04:10:48.451" v="1148" actId="478"/>
          <ac:inkMkLst>
            <pc:docMk/>
            <pc:sldMk cId="4149185996" sldId="295"/>
            <ac:inkMk id="332" creationId="{B2E623D1-BA61-7319-C4D5-489012BF833E}"/>
          </ac:inkMkLst>
        </pc:inkChg>
        <pc:inkChg chg="del">
          <ac:chgData name="Tirthankar Mittra" userId="5a2678d12002f05b" providerId="LiveId" clId="{BAF9336C-C670-4CFA-A3CB-38CBE69C9111}" dt="2022-05-05T04:10:48.451" v="1148" actId="478"/>
          <ac:inkMkLst>
            <pc:docMk/>
            <pc:sldMk cId="4149185996" sldId="295"/>
            <ac:inkMk id="333" creationId="{75FA728B-1ABF-93ED-0AD5-329A47550CEC}"/>
          </ac:inkMkLst>
        </pc:inkChg>
        <pc:cxnChg chg="add del mod">
          <ac:chgData name="Tirthankar Mittra" userId="5a2678d12002f05b" providerId="LiveId" clId="{BAF9336C-C670-4CFA-A3CB-38CBE69C9111}" dt="2022-05-13T02:27:34.779" v="13594" actId="478"/>
          <ac:cxnSpMkLst>
            <pc:docMk/>
            <pc:sldMk cId="4149185996" sldId="295"/>
            <ac:cxnSpMk id="97" creationId="{A39D2F03-D5DD-D3F9-E3D8-7A020FDB0F7A}"/>
          </ac:cxnSpMkLst>
        </pc:cxnChg>
        <pc:cxnChg chg="add mod">
          <ac:chgData name="Tirthankar Mittra" userId="5a2678d12002f05b" providerId="LiveId" clId="{BAF9336C-C670-4CFA-A3CB-38CBE69C9111}" dt="2022-05-13T02:38:59.330" v="13920" actId="164"/>
          <ac:cxnSpMkLst>
            <pc:docMk/>
            <pc:sldMk cId="4149185996" sldId="295"/>
            <ac:cxnSpMk id="155" creationId="{49AD178C-6058-C740-43F4-59F3951DC15D}"/>
          </ac:cxnSpMkLst>
        </pc:cxnChg>
        <pc:cxnChg chg="add del mod">
          <ac:chgData name="Tirthankar Mittra" userId="5a2678d12002f05b" providerId="LiveId" clId="{BAF9336C-C670-4CFA-A3CB-38CBE69C9111}" dt="2022-05-13T02:27:34.009" v="13593" actId="478"/>
          <ac:cxnSpMkLst>
            <pc:docMk/>
            <pc:sldMk cId="4149185996" sldId="295"/>
            <ac:cxnSpMk id="166" creationId="{44E881CE-A534-2E9B-B08A-B6AE87322817}"/>
          </ac:cxnSpMkLst>
        </pc:cxnChg>
        <pc:cxnChg chg="add mod">
          <ac:chgData name="Tirthankar Mittra" userId="5a2678d12002f05b" providerId="LiveId" clId="{BAF9336C-C670-4CFA-A3CB-38CBE69C9111}" dt="2022-05-05T04:30:13.428" v="1487" actId="13822"/>
          <ac:cxnSpMkLst>
            <pc:docMk/>
            <pc:sldMk cId="4149185996" sldId="295"/>
            <ac:cxnSpMk id="209" creationId="{605005A4-4840-26C6-43B9-61D65AC9D0C4}"/>
          </ac:cxnSpMkLst>
        </pc:cxnChg>
        <pc:cxnChg chg="add del mod">
          <ac:chgData name="Tirthankar Mittra" userId="5a2678d12002f05b" providerId="LiveId" clId="{BAF9336C-C670-4CFA-A3CB-38CBE69C9111}" dt="2022-05-12T16:52:59.734" v="9897" actId="478"/>
          <ac:cxnSpMkLst>
            <pc:docMk/>
            <pc:sldMk cId="4149185996" sldId="295"/>
            <ac:cxnSpMk id="287" creationId="{DF5EFCAB-7D8B-04A4-2034-0DA9B25EA034}"/>
          </ac:cxnSpMkLst>
        </pc:cxnChg>
        <pc:cxnChg chg="add del mod">
          <ac:chgData name="Tirthankar Mittra" userId="5a2678d12002f05b" providerId="LiveId" clId="{BAF9336C-C670-4CFA-A3CB-38CBE69C9111}" dt="2022-05-12T16:53:00.453" v="9898" actId="478"/>
          <ac:cxnSpMkLst>
            <pc:docMk/>
            <pc:sldMk cId="4149185996" sldId="295"/>
            <ac:cxnSpMk id="290" creationId="{0BEAB4C2-50A9-4C33-D272-79337A66A555}"/>
          </ac:cxnSpMkLst>
        </pc:cxnChg>
      </pc:sldChg>
      <pc:sldChg chg="new del">
        <pc:chgData name="Tirthankar Mittra" userId="5a2678d12002f05b" providerId="LiveId" clId="{BAF9336C-C670-4CFA-A3CB-38CBE69C9111}" dt="2022-05-05T04:35:06.967" v="1621" actId="680"/>
        <pc:sldMkLst>
          <pc:docMk/>
          <pc:sldMk cId="1582954662" sldId="296"/>
        </pc:sldMkLst>
      </pc:sldChg>
      <pc:sldChg chg="addSp delSp modSp add del mod ord">
        <pc:chgData name="Tirthankar Mittra" userId="5a2678d12002f05b" providerId="LiveId" clId="{BAF9336C-C670-4CFA-A3CB-38CBE69C9111}" dt="2022-05-13T04:05:14.715" v="16604" actId="2696"/>
        <pc:sldMkLst>
          <pc:docMk/>
          <pc:sldMk cId="2431760083" sldId="296"/>
        </pc:sldMkLst>
        <pc:spChg chg="mod">
          <ac:chgData name="Tirthankar Mittra" userId="5a2678d12002f05b" providerId="LiveId" clId="{BAF9336C-C670-4CFA-A3CB-38CBE69C9111}" dt="2022-05-13T03:17:53.859" v="15563" actId="207"/>
          <ac:spMkLst>
            <pc:docMk/>
            <pc:sldMk cId="2431760083" sldId="296"/>
            <ac:spMk id="2" creationId="{00000000-0000-0000-0000-000000000000}"/>
          </ac:spMkLst>
        </pc:spChg>
        <pc:spChg chg="add del mod">
          <ac:chgData name="Tirthankar Mittra" userId="5a2678d12002f05b" providerId="LiveId" clId="{BAF9336C-C670-4CFA-A3CB-38CBE69C9111}" dt="2022-05-13T03:37:39.002" v="15977" actId="478"/>
          <ac:spMkLst>
            <pc:docMk/>
            <pc:sldMk cId="2431760083" sldId="296"/>
            <ac:spMk id="3" creationId="{5D511AEB-2876-FC19-AEC9-4742D95AF56C}"/>
          </ac:spMkLst>
        </pc:spChg>
        <pc:spChg chg="add del mod">
          <ac:chgData name="Tirthankar Mittra" userId="5a2678d12002f05b" providerId="LiveId" clId="{BAF9336C-C670-4CFA-A3CB-38CBE69C9111}" dt="2022-05-13T03:37:29.681" v="15967" actId="478"/>
          <ac:spMkLst>
            <pc:docMk/>
            <pc:sldMk cId="2431760083" sldId="296"/>
            <ac:spMk id="4" creationId="{E824443D-A38A-31F6-B0B9-6A82039C6874}"/>
          </ac:spMkLst>
        </pc:spChg>
        <pc:spChg chg="mod">
          <ac:chgData name="Tirthankar Mittra" userId="5a2678d12002f05b" providerId="LiveId" clId="{BAF9336C-C670-4CFA-A3CB-38CBE69C9111}" dt="2022-05-13T03:50:29.856" v="16293" actId="164"/>
          <ac:spMkLst>
            <pc:docMk/>
            <pc:sldMk cId="2431760083" sldId="296"/>
            <ac:spMk id="5" creationId="{02D80F73-8CEE-5267-01C3-BA0CC6B6F23C}"/>
          </ac:spMkLst>
        </pc:spChg>
        <pc:spChg chg="add mod">
          <ac:chgData name="Tirthankar Mittra" userId="5a2678d12002f05b" providerId="LiveId" clId="{BAF9336C-C670-4CFA-A3CB-38CBE69C9111}" dt="2022-05-13T03:51:07.937" v="16302" actId="14100"/>
          <ac:spMkLst>
            <pc:docMk/>
            <pc:sldMk cId="2431760083" sldId="296"/>
            <ac:spMk id="6" creationId="{F074E7B6-0A84-0461-93D5-80FE17902694}"/>
          </ac:spMkLst>
        </pc:spChg>
        <pc:spChg chg="add mod">
          <ac:chgData name="Tirthankar Mittra" userId="5a2678d12002f05b" providerId="LiveId" clId="{BAF9336C-C670-4CFA-A3CB-38CBE69C9111}" dt="2022-05-13T03:51:14.194" v="16304" actId="14100"/>
          <ac:spMkLst>
            <pc:docMk/>
            <pc:sldMk cId="2431760083" sldId="296"/>
            <ac:spMk id="7" creationId="{032C9EA0-7536-2D15-E9A9-241CAD1F847F}"/>
          </ac:spMkLst>
        </pc:spChg>
        <pc:spChg chg="add del">
          <ac:chgData name="Tirthankar Mittra" userId="5a2678d12002f05b" providerId="LiveId" clId="{BAF9336C-C670-4CFA-A3CB-38CBE69C9111}" dt="2022-05-05T04:43:31.112" v="1704" actId="11529"/>
          <ac:spMkLst>
            <pc:docMk/>
            <pc:sldMk cId="2431760083" sldId="296"/>
            <ac:spMk id="20" creationId="{5DC99AB5-D7E0-2F4F-28A0-021939CB0F99}"/>
          </ac:spMkLst>
        </pc:spChg>
        <pc:spChg chg="add del mod">
          <ac:chgData name="Tirthankar Mittra" userId="5a2678d12002f05b" providerId="LiveId" clId="{BAF9336C-C670-4CFA-A3CB-38CBE69C9111}" dt="2022-05-13T03:37:31.452" v="15969" actId="478"/>
          <ac:spMkLst>
            <pc:docMk/>
            <pc:sldMk cId="2431760083" sldId="296"/>
            <ac:spMk id="21" creationId="{D83D6703-EE98-14CB-419C-A205B8E404E3}"/>
          </ac:spMkLst>
        </pc:spChg>
        <pc:spChg chg="add del mod">
          <ac:chgData name="Tirthankar Mittra" userId="5a2678d12002f05b" providerId="LiveId" clId="{BAF9336C-C670-4CFA-A3CB-38CBE69C9111}" dt="2022-05-13T03:37:32.281" v="15970" actId="478"/>
          <ac:spMkLst>
            <pc:docMk/>
            <pc:sldMk cId="2431760083" sldId="296"/>
            <ac:spMk id="22" creationId="{90476A3F-7518-E197-16D9-62158FBCACB6}"/>
          </ac:spMkLst>
        </pc:spChg>
        <pc:spChg chg="add del mod">
          <ac:chgData name="Tirthankar Mittra" userId="5a2678d12002f05b" providerId="LiveId" clId="{BAF9336C-C670-4CFA-A3CB-38CBE69C9111}" dt="2022-05-13T03:37:30.654" v="15968" actId="478"/>
          <ac:spMkLst>
            <pc:docMk/>
            <pc:sldMk cId="2431760083" sldId="296"/>
            <ac:spMk id="23" creationId="{79D9C619-C169-1C3D-FDCC-C9BA0743B148}"/>
          </ac:spMkLst>
        </pc:spChg>
        <pc:spChg chg="add del mod">
          <ac:chgData name="Tirthankar Mittra" userId="5a2678d12002f05b" providerId="LiveId" clId="{BAF9336C-C670-4CFA-A3CB-38CBE69C9111}" dt="2022-05-13T03:37:34.854" v="15972" actId="478"/>
          <ac:spMkLst>
            <pc:docMk/>
            <pc:sldMk cId="2431760083" sldId="296"/>
            <ac:spMk id="24" creationId="{3AB7CB02-870E-1F20-5209-A1F9DD0F3C80}"/>
          </ac:spMkLst>
        </pc:spChg>
        <pc:spChg chg="add del mod">
          <ac:chgData name="Tirthankar Mittra" userId="5a2678d12002f05b" providerId="LiveId" clId="{BAF9336C-C670-4CFA-A3CB-38CBE69C9111}" dt="2022-05-05T04:44:57.504" v="1731" actId="478"/>
          <ac:spMkLst>
            <pc:docMk/>
            <pc:sldMk cId="2431760083" sldId="296"/>
            <ac:spMk id="25" creationId="{B2B1CB95-F836-A942-B346-B14DBFA89BCA}"/>
          </ac:spMkLst>
        </pc:spChg>
        <pc:spChg chg="add del mod">
          <ac:chgData name="Tirthankar Mittra" userId="5a2678d12002f05b" providerId="LiveId" clId="{BAF9336C-C670-4CFA-A3CB-38CBE69C9111}" dt="2022-05-13T03:37:35.812" v="15973" actId="478"/>
          <ac:spMkLst>
            <pc:docMk/>
            <pc:sldMk cId="2431760083" sldId="296"/>
            <ac:spMk id="26" creationId="{932CA777-C6A5-231B-6A32-77BB47A3218A}"/>
          </ac:spMkLst>
        </pc:spChg>
        <pc:spChg chg="add del mod">
          <ac:chgData name="Tirthankar Mittra" userId="5a2678d12002f05b" providerId="LiveId" clId="{BAF9336C-C670-4CFA-A3CB-38CBE69C9111}" dt="2022-05-13T03:37:38.269" v="15976" actId="478"/>
          <ac:spMkLst>
            <pc:docMk/>
            <pc:sldMk cId="2431760083" sldId="296"/>
            <ac:spMk id="27" creationId="{420A8763-8E49-E985-DF99-E9B4C4D17C68}"/>
          </ac:spMkLst>
        </pc:spChg>
        <pc:spChg chg="add del mod">
          <ac:chgData name="Tirthankar Mittra" userId="5a2678d12002f05b" providerId="LiveId" clId="{BAF9336C-C670-4CFA-A3CB-38CBE69C9111}" dt="2022-05-13T04:02:03.665" v="16482" actId="478"/>
          <ac:spMkLst>
            <pc:docMk/>
            <pc:sldMk cId="2431760083" sldId="296"/>
            <ac:spMk id="28" creationId="{62DC11D8-C48E-5C5F-D5AE-247AB1FDA117}"/>
          </ac:spMkLst>
        </pc:spChg>
        <pc:spChg chg="del">
          <ac:chgData name="Tirthankar Mittra" userId="5a2678d12002f05b" providerId="LiveId" clId="{BAF9336C-C670-4CFA-A3CB-38CBE69C9111}" dt="2022-05-05T04:37:16.643" v="1635" actId="478"/>
          <ac:spMkLst>
            <pc:docMk/>
            <pc:sldMk cId="2431760083" sldId="296"/>
            <ac:spMk id="285" creationId="{9C5D66ED-7D1B-8725-566E-946EEF2A94F9}"/>
          </ac:spMkLst>
        </pc:spChg>
        <pc:spChg chg="add del mod">
          <ac:chgData name="Tirthankar Mittra" userId="5a2678d12002f05b" providerId="LiveId" clId="{BAF9336C-C670-4CFA-A3CB-38CBE69C9111}" dt="2022-05-13T03:37:25.673" v="15966" actId="478"/>
          <ac:spMkLst>
            <pc:docMk/>
            <pc:sldMk cId="2431760083" sldId="296"/>
            <ac:spMk id="422" creationId="{6D10A996-266A-8A01-7001-502155F4913F}"/>
          </ac:spMkLst>
        </pc:spChg>
        <pc:spChg chg="add del mod">
          <ac:chgData name="Tirthankar Mittra" userId="5a2678d12002f05b" providerId="LiveId" clId="{BAF9336C-C670-4CFA-A3CB-38CBE69C9111}" dt="2022-05-13T04:04:10.585" v="16586" actId="21"/>
          <ac:spMkLst>
            <pc:docMk/>
            <pc:sldMk cId="2431760083" sldId="296"/>
            <ac:spMk id="442" creationId="{86E9CBF6-5480-5441-707E-7036F48A4ACF}"/>
          </ac:spMkLst>
        </pc:spChg>
        <pc:spChg chg="add mod">
          <ac:chgData name="Tirthankar Mittra" userId="5a2678d12002f05b" providerId="LiveId" clId="{BAF9336C-C670-4CFA-A3CB-38CBE69C9111}" dt="2022-05-05T05:23:47.137" v="2308" actId="13822"/>
          <ac:spMkLst>
            <pc:docMk/>
            <pc:sldMk cId="2431760083" sldId="296"/>
            <ac:spMk id="475" creationId="{550E8B51-89E5-B951-7A8B-BEFBA923C9E9}"/>
          </ac:spMkLst>
        </pc:spChg>
        <pc:spChg chg="add mod">
          <ac:chgData name="Tirthankar Mittra" userId="5a2678d12002f05b" providerId="LiveId" clId="{BAF9336C-C670-4CFA-A3CB-38CBE69C9111}" dt="2022-05-05T05:25:02.814" v="2398" actId="1038"/>
          <ac:spMkLst>
            <pc:docMk/>
            <pc:sldMk cId="2431760083" sldId="296"/>
            <ac:spMk id="476" creationId="{CFAD624F-6A27-F94A-06FD-E1177BC00DC1}"/>
          </ac:spMkLst>
        </pc:spChg>
        <pc:grpChg chg="add del mod">
          <ac:chgData name="Tirthankar Mittra" userId="5a2678d12002f05b" providerId="LiveId" clId="{BAF9336C-C670-4CFA-A3CB-38CBE69C9111}" dt="2022-05-13T03:51:34.889" v="16305" actId="21"/>
          <ac:grpSpMkLst>
            <pc:docMk/>
            <pc:sldMk cId="2431760083" sldId="296"/>
            <ac:grpSpMk id="8" creationId="{E0AC4768-BD52-FD35-3B02-F59E95C29311}"/>
          </ac:grpSpMkLst>
        </pc:grpChg>
        <pc:grpChg chg="add del mod">
          <ac:chgData name="Tirthankar Mittra" userId="5a2678d12002f05b" providerId="LiveId" clId="{BAF9336C-C670-4CFA-A3CB-38CBE69C9111}" dt="2022-05-05T04:43:10.192" v="1694"/>
          <ac:grpSpMkLst>
            <pc:docMk/>
            <pc:sldMk cId="2431760083" sldId="296"/>
            <ac:grpSpMk id="14" creationId="{9500C138-8F6E-A23C-7352-BC0BB66DBB88}"/>
          </ac:grpSpMkLst>
        </pc:grpChg>
        <pc:grpChg chg="mod">
          <ac:chgData name="Tirthankar Mittra" userId="5a2678d12002f05b" providerId="LiveId" clId="{BAF9336C-C670-4CFA-A3CB-38CBE69C9111}" dt="2022-05-05T04:43:10.192" v="1694"/>
          <ac:grpSpMkLst>
            <pc:docMk/>
            <pc:sldMk cId="2431760083" sldId="296"/>
            <ac:grpSpMk id="15" creationId="{D7F51A06-49B0-405D-8808-32B9E286C36D}"/>
          </ac:grpSpMkLst>
        </pc:grpChg>
        <pc:grpChg chg="add mod">
          <ac:chgData name="Tirthankar Mittra" userId="5a2678d12002f05b" providerId="LiveId" clId="{BAF9336C-C670-4CFA-A3CB-38CBE69C9111}" dt="2022-05-05T04:43:09.104" v="1688" actId="164"/>
          <ac:grpSpMkLst>
            <pc:docMk/>
            <pc:sldMk cId="2431760083" sldId="296"/>
            <ac:grpSpMk id="19" creationId="{DA91D9E6-9D92-AD46-EB8D-B3F324FD7215}"/>
          </ac:grpSpMkLst>
        </pc:grpChg>
        <pc:grpChg chg="del mod">
          <ac:chgData name="Tirthankar Mittra" userId="5a2678d12002f05b" providerId="LiveId" clId="{BAF9336C-C670-4CFA-A3CB-38CBE69C9111}" dt="2022-05-05T05:01:58.316" v="1784"/>
          <ac:grpSpMkLst>
            <pc:docMk/>
            <pc:sldMk cId="2431760083" sldId="296"/>
            <ac:grpSpMk id="35" creationId="{16727931-5082-E002-6FE9-C4B18B0DBB06}"/>
          </ac:grpSpMkLst>
        </pc:grpChg>
        <pc:grpChg chg="del">
          <ac:chgData name="Tirthankar Mittra" userId="5a2678d12002f05b" providerId="LiveId" clId="{BAF9336C-C670-4CFA-A3CB-38CBE69C9111}" dt="2022-05-05T04:35:33.321" v="1623" actId="478"/>
          <ac:grpSpMkLst>
            <pc:docMk/>
            <pc:sldMk cId="2431760083" sldId="296"/>
            <ac:grpSpMk id="36" creationId="{AC4BED5A-E54D-6508-3874-8D2794FD8854}"/>
          </ac:grpSpMkLst>
        </pc:grpChg>
        <pc:grpChg chg="del mod">
          <ac:chgData name="Tirthankar Mittra" userId="5a2678d12002f05b" providerId="LiveId" clId="{BAF9336C-C670-4CFA-A3CB-38CBE69C9111}" dt="2022-05-13T04:01:55.073" v="16480" actId="478"/>
          <ac:grpSpMkLst>
            <pc:docMk/>
            <pc:sldMk cId="2431760083" sldId="296"/>
            <ac:grpSpMk id="37" creationId="{1DA67181-400A-5ADB-EFD0-FD86065EF5FB}"/>
          </ac:grpSpMkLst>
        </pc:grpChg>
        <pc:grpChg chg="del">
          <ac:chgData name="Tirthankar Mittra" userId="5a2678d12002f05b" providerId="LiveId" clId="{BAF9336C-C670-4CFA-A3CB-38CBE69C9111}" dt="2022-05-05T04:35:33.321" v="1623" actId="478"/>
          <ac:grpSpMkLst>
            <pc:docMk/>
            <pc:sldMk cId="2431760083" sldId="296"/>
            <ac:grpSpMk id="40" creationId="{0925A13C-411D-88D0-5ABF-9BF93EC641C7}"/>
          </ac:grpSpMkLst>
        </pc:grpChg>
        <pc:grpChg chg="add del mod">
          <ac:chgData name="Tirthankar Mittra" userId="5a2678d12002f05b" providerId="LiveId" clId="{BAF9336C-C670-4CFA-A3CB-38CBE69C9111}" dt="2022-05-05T05:02:37.645" v="1795"/>
          <ac:grpSpMkLst>
            <pc:docMk/>
            <pc:sldMk cId="2431760083" sldId="296"/>
            <ac:grpSpMk id="40" creationId="{710F15DB-8733-B394-D195-2B4F70D4F355}"/>
          </ac:grpSpMkLst>
        </pc:grpChg>
        <pc:grpChg chg="del">
          <ac:chgData name="Tirthankar Mittra" userId="5a2678d12002f05b" providerId="LiveId" clId="{BAF9336C-C670-4CFA-A3CB-38CBE69C9111}" dt="2022-05-05T04:35:33.321" v="1623" actId="478"/>
          <ac:grpSpMkLst>
            <pc:docMk/>
            <pc:sldMk cId="2431760083" sldId="296"/>
            <ac:grpSpMk id="43" creationId="{05AD1142-36D5-CBE6-CE21-EA893A7266D2}"/>
          </ac:grpSpMkLst>
        </pc:grpChg>
        <pc:grpChg chg="mod">
          <ac:chgData name="Tirthankar Mittra" userId="5a2678d12002f05b" providerId="LiveId" clId="{BAF9336C-C670-4CFA-A3CB-38CBE69C9111}" dt="2022-05-05T05:02:36.696" v="1792"/>
          <ac:grpSpMkLst>
            <pc:docMk/>
            <pc:sldMk cId="2431760083" sldId="296"/>
            <ac:grpSpMk id="43" creationId="{58598CA3-864B-A3A3-B17A-867892826975}"/>
          </ac:grpSpMkLst>
        </pc:grpChg>
        <pc:grpChg chg="del mod">
          <ac:chgData name="Tirthankar Mittra" userId="5a2678d12002f05b" providerId="LiveId" clId="{BAF9336C-C670-4CFA-A3CB-38CBE69C9111}" dt="2022-05-05T05:04:15.737" v="1831"/>
          <ac:grpSpMkLst>
            <pc:docMk/>
            <pc:sldMk cId="2431760083" sldId="296"/>
            <ac:grpSpMk id="46" creationId="{9F2EA2E1-A833-38BA-52F7-F8322392B16C}"/>
          </ac:grpSpMkLst>
        </pc:grpChg>
        <pc:grpChg chg="del mod">
          <ac:chgData name="Tirthankar Mittra" userId="5a2678d12002f05b" providerId="LiveId" clId="{BAF9336C-C670-4CFA-A3CB-38CBE69C9111}" dt="2022-05-05T05:03:26.291" v="1806"/>
          <ac:grpSpMkLst>
            <pc:docMk/>
            <pc:sldMk cId="2431760083" sldId="296"/>
            <ac:grpSpMk id="50" creationId="{D8C3336D-A349-1BB5-B7F4-66D52F0B49F8}"/>
          </ac:grpSpMkLst>
        </pc:grpChg>
        <pc:grpChg chg="del mod">
          <ac:chgData name="Tirthankar Mittra" userId="5a2678d12002f05b" providerId="LiveId" clId="{BAF9336C-C670-4CFA-A3CB-38CBE69C9111}" dt="2022-05-05T05:03:27.831" v="1809"/>
          <ac:grpSpMkLst>
            <pc:docMk/>
            <pc:sldMk cId="2431760083" sldId="296"/>
            <ac:grpSpMk id="53" creationId="{74FDFBF5-B061-9A28-53E8-752519F323F6}"/>
          </ac:grpSpMkLst>
        </pc:grpChg>
        <pc:grpChg chg="del mod">
          <ac:chgData name="Tirthankar Mittra" userId="5a2678d12002f05b" providerId="LiveId" clId="{BAF9336C-C670-4CFA-A3CB-38CBE69C9111}" dt="2022-05-05T05:03:32.266" v="1812"/>
          <ac:grpSpMkLst>
            <pc:docMk/>
            <pc:sldMk cId="2431760083" sldId="296"/>
            <ac:grpSpMk id="56" creationId="{78EF2667-CC35-EF42-4E11-10E871AFEDD5}"/>
          </ac:grpSpMkLst>
        </pc:grpChg>
        <pc:grpChg chg="del mod">
          <ac:chgData name="Tirthankar Mittra" userId="5a2678d12002f05b" providerId="LiveId" clId="{BAF9336C-C670-4CFA-A3CB-38CBE69C9111}" dt="2022-05-05T05:03:33.238" v="1814"/>
          <ac:grpSpMkLst>
            <pc:docMk/>
            <pc:sldMk cId="2431760083" sldId="296"/>
            <ac:grpSpMk id="59" creationId="{4B7D1E03-7FA0-DADB-811F-20837AF87D1F}"/>
          </ac:grpSpMkLst>
        </pc:grpChg>
        <pc:grpChg chg="del">
          <ac:chgData name="Tirthankar Mittra" userId="5a2678d12002f05b" providerId="LiveId" clId="{BAF9336C-C670-4CFA-A3CB-38CBE69C9111}" dt="2022-05-05T04:35:33.321" v="1623" actId="478"/>
          <ac:grpSpMkLst>
            <pc:docMk/>
            <pc:sldMk cId="2431760083" sldId="296"/>
            <ac:grpSpMk id="61" creationId="{38356E11-6646-2AF2-84D0-25BBAD68DD26}"/>
          </ac:grpSpMkLst>
        </pc:grpChg>
        <pc:grpChg chg="del mod">
          <ac:chgData name="Tirthankar Mittra" userId="5a2678d12002f05b" providerId="LiveId" clId="{BAF9336C-C670-4CFA-A3CB-38CBE69C9111}" dt="2022-05-05T05:03:41.955" v="1819"/>
          <ac:grpSpMkLst>
            <pc:docMk/>
            <pc:sldMk cId="2431760083" sldId="296"/>
            <ac:grpSpMk id="61" creationId="{5AACD38E-B936-7879-9A50-AE590B425DF0}"/>
          </ac:grpSpMkLst>
        </pc:grpChg>
        <pc:grpChg chg="del mod">
          <ac:chgData name="Tirthankar Mittra" userId="5a2678d12002f05b" providerId="LiveId" clId="{BAF9336C-C670-4CFA-A3CB-38CBE69C9111}" dt="2022-05-05T05:03:48.303" v="1822"/>
          <ac:grpSpMkLst>
            <pc:docMk/>
            <pc:sldMk cId="2431760083" sldId="296"/>
            <ac:grpSpMk id="66" creationId="{3A08514E-6E3A-4CD3-287B-5C31DD6A2B45}"/>
          </ac:grpSpMkLst>
        </pc:grpChg>
        <pc:grpChg chg="del mod">
          <ac:chgData name="Tirthankar Mittra" userId="5a2678d12002f05b" providerId="LiveId" clId="{BAF9336C-C670-4CFA-A3CB-38CBE69C9111}" dt="2022-05-13T04:01:55.073" v="16480" actId="478"/>
          <ac:grpSpMkLst>
            <pc:docMk/>
            <pc:sldMk cId="2431760083" sldId="296"/>
            <ac:grpSpMk id="69" creationId="{A3C914AE-888A-399D-36E5-D3DF985A1D11}"/>
          </ac:grpSpMkLst>
        </pc:grpChg>
        <pc:grpChg chg="del">
          <ac:chgData name="Tirthankar Mittra" userId="5a2678d12002f05b" providerId="LiveId" clId="{BAF9336C-C670-4CFA-A3CB-38CBE69C9111}" dt="2022-05-05T04:35:33.321" v="1623" actId="478"/>
          <ac:grpSpMkLst>
            <pc:docMk/>
            <pc:sldMk cId="2431760083" sldId="296"/>
            <ac:grpSpMk id="71" creationId="{09243B68-B7B5-90A0-AE8D-17E69F5DCF13}"/>
          </ac:grpSpMkLst>
        </pc:grpChg>
        <pc:grpChg chg="del mod">
          <ac:chgData name="Tirthankar Mittra" userId="5a2678d12002f05b" providerId="LiveId" clId="{BAF9336C-C670-4CFA-A3CB-38CBE69C9111}" dt="2022-05-13T04:01:55.073" v="16480" actId="478"/>
          <ac:grpSpMkLst>
            <pc:docMk/>
            <pc:sldMk cId="2431760083" sldId="296"/>
            <ac:grpSpMk id="74" creationId="{85C5D5E2-42D2-5F57-CC30-BD57608DAF25}"/>
          </ac:grpSpMkLst>
        </pc:grpChg>
        <pc:grpChg chg="del">
          <ac:chgData name="Tirthankar Mittra" userId="5a2678d12002f05b" providerId="LiveId" clId="{BAF9336C-C670-4CFA-A3CB-38CBE69C9111}" dt="2022-05-05T04:35:33.321" v="1623" actId="478"/>
          <ac:grpSpMkLst>
            <pc:docMk/>
            <pc:sldMk cId="2431760083" sldId="296"/>
            <ac:grpSpMk id="75" creationId="{6D3CA5F4-E06A-B11A-5E5E-F4EBC785B142}"/>
          </ac:grpSpMkLst>
        </pc:grpChg>
        <pc:grpChg chg="del mod">
          <ac:chgData name="Tirthankar Mittra" userId="5a2678d12002f05b" providerId="LiveId" clId="{BAF9336C-C670-4CFA-A3CB-38CBE69C9111}" dt="2022-05-13T04:01:55.073" v="16480" actId="478"/>
          <ac:grpSpMkLst>
            <pc:docMk/>
            <pc:sldMk cId="2431760083" sldId="296"/>
            <ac:grpSpMk id="78" creationId="{1D996783-241A-ABAA-A888-B411C9990D66}"/>
          </ac:grpSpMkLst>
        </pc:grpChg>
        <pc:grpChg chg="del">
          <ac:chgData name="Tirthankar Mittra" userId="5a2678d12002f05b" providerId="LiveId" clId="{BAF9336C-C670-4CFA-A3CB-38CBE69C9111}" dt="2022-05-05T04:35:33.321" v="1623" actId="478"/>
          <ac:grpSpMkLst>
            <pc:docMk/>
            <pc:sldMk cId="2431760083" sldId="296"/>
            <ac:grpSpMk id="84" creationId="{5CAAAF76-CBD2-B56C-B442-D7BBFD592007}"/>
          </ac:grpSpMkLst>
        </pc:grpChg>
        <pc:grpChg chg="del">
          <ac:chgData name="Tirthankar Mittra" userId="5a2678d12002f05b" providerId="LiveId" clId="{BAF9336C-C670-4CFA-A3CB-38CBE69C9111}" dt="2022-05-05T04:35:33.321" v="1623" actId="478"/>
          <ac:grpSpMkLst>
            <pc:docMk/>
            <pc:sldMk cId="2431760083" sldId="296"/>
            <ac:grpSpMk id="85" creationId="{51FEEBC3-1833-393D-2D41-9B443444E30D}"/>
          </ac:grpSpMkLst>
        </pc:grpChg>
        <pc:grpChg chg="del mod">
          <ac:chgData name="Tirthankar Mittra" userId="5a2678d12002f05b" providerId="LiveId" clId="{BAF9336C-C670-4CFA-A3CB-38CBE69C9111}" dt="2022-05-05T05:06:23.068" v="1842"/>
          <ac:grpSpMkLst>
            <pc:docMk/>
            <pc:sldMk cId="2431760083" sldId="296"/>
            <ac:grpSpMk id="87" creationId="{37A488EC-6378-3504-EBB9-01247387B40F}"/>
          </ac:grpSpMkLst>
        </pc:grpChg>
        <pc:grpChg chg="del mod">
          <ac:chgData name="Tirthankar Mittra" userId="5a2678d12002f05b" providerId="LiveId" clId="{BAF9336C-C670-4CFA-A3CB-38CBE69C9111}" dt="2022-05-05T05:21:44.167" v="2294"/>
          <ac:grpSpMkLst>
            <pc:docMk/>
            <pc:sldMk cId="2431760083" sldId="296"/>
            <ac:grpSpMk id="89" creationId="{5026A2D1-F5C6-1188-E207-1B47D7F7ED4E}"/>
          </ac:grpSpMkLst>
        </pc:grpChg>
        <pc:grpChg chg="del">
          <ac:chgData name="Tirthankar Mittra" userId="5a2678d12002f05b" providerId="LiveId" clId="{BAF9336C-C670-4CFA-A3CB-38CBE69C9111}" dt="2022-05-05T04:35:37.571" v="1624" actId="478"/>
          <ac:grpSpMkLst>
            <pc:docMk/>
            <pc:sldMk cId="2431760083" sldId="296"/>
            <ac:grpSpMk id="92" creationId="{11EACC09-2895-BD09-B33B-BFFD19DB1088}"/>
          </ac:grpSpMkLst>
        </pc:grpChg>
        <pc:grpChg chg="del mod">
          <ac:chgData name="Tirthankar Mittra" userId="5a2678d12002f05b" providerId="LiveId" clId="{BAF9336C-C670-4CFA-A3CB-38CBE69C9111}" dt="2022-05-05T05:06:51.639" v="1851"/>
          <ac:grpSpMkLst>
            <pc:docMk/>
            <pc:sldMk cId="2431760083" sldId="296"/>
            <ac:grpSpMk id="95" creationId="{4268AA28-7934-485B-A7F4-917D86568FD1}"/>
          </ac:grpSpMkLst>
        </pc:grpChg>
        <pc:grpChg chg="del mod">
          <ac:chgData name="Tirthankar Mittra" userId="5a2678d12002f05b" providerId="LiveId" clId="{BAF9336C-C670-4CFA-A3CB-38CBE69C9111}" dt="2022-05-05T05:06:57.649" v="1857"/>
          <ac:grpSpMkLst>
            <pc:docMk/>
            <pc:sldMk cId="2431760083" sldId="296"/>
            <ac:grpSpMk id="98" creationId="{24D5DA30-67F9-7A42-0FAC-56665592CFA3}"/>
          </ac:grpSpMkLst>
        </pc:grpChg>
        <pc:grpChg chg="del mod">
          <ac:chgData name="Tirthankar Mittra" userId="5a2678d12002f05b" providerId="LiveId" clId="{BAF9336C-C670-4CFA-A3CB-38CBE69C9111}" dt="2022-05-05T05:13:13.035" v="2001"/>
          <ac:grpSpMkLst>
            <pc:docMk/>
            <pc:sldMk cId="2431760083" sldId="296"/>
            <ac:grpSpMk id="104" creationId="{625965BC-CC41-4CFC-314D-1C8BC9D3DAC1}"/>
          </ac:grpSpMkLst>
        </pc:grpChg>
        <pc:grpChg chg="del mod">
          <ac:chgData name="Tirthankar Mittra" userId="5a2678d12002f05b" providerId="LiveId" clId="{BAF9336C-C670-4CFA-A3CB-38CBE69C9111}" dt="2022-05-05T05:07:21.023" v="1877"/>
          <ac:grpSpMkLst>
            <pc:docMk/>
            <pc:sldMk cId="2431760083" sldId="296"/>
            <ac:grpSpMk id="121" creationId="{D4645641-E0B9-65AB-210A-5928F6C33725}"/>
          </ac:grpSpMkLst>
        </pc:grpChg>
        <pc:grpChg chg="del mod">
          <ac:chgData name="Tirthankar Mittra" userId="5a2678d12002f05b" providerId="LiveId" clId="{BAF9336C-C670-4CFA-A3CB-38CBE69C9111}" dt="2022-05-05T05:07:26.122" v="1883"/>
          <ac:grpSpMkLst>
            <pc:docMk/>
            <pc:sldMk cId="2431760083" sldId="296"/>
            <ac:grpSpMk id="124" creationId="{69043425-48C5-2B85-9322-B1E8F1FFEC22}"/>
          </ac:grpSpMkLst>
        </pc:grpChg>
        <pc:grpChg chg="del mod">
          <ac:chgData name="Tirthankar Mittra" userId="5a2678d12002f05b" providerId="LiveId" clId="{BAF9336C-C670-4CFA-A3CB-38CBE69C9111}" dt="2022-05-05T05:13:13.035" v="2001"/>
          <ac:grpSpMkLst>
            <pc:docMk/>
            <pc:sldMk cId="2431760083" sldId="296"/>
            <ac:grpSpMk id="130" creationId="{A4DD3286-47A4-BB4B-14BC-F864AAD779D2}"/>
          </ac:grpSpMkLst>
        </pc:grpChg>
        <pc:grpChg chg="del mod">
          <ac:chgData name="Tirthankar Mittra" userId="5a2678d12002f05b" providerId="LiveId" clId="{BAF9336C-C670-4CFA-A3CB-38CBE69C9111}" dt="2022-05-05T05:08:42.837" v="1899"/>
          <ac:grpSpMkLst>
            <pc:docMk/>
            <pc:sldMk cId="2431760083" sldId="296"/>
            <ac:grpSpMk id="137" creationId="{DBD5AA4D-F462-A31B-8455-C88645A69D9C}"/>
          </ac:grpSpMkLst>
        </pc:grpChg>
        <pc:grpChg chg="del mod">
          <ac:chgData name="Tirthankar Mittra" userId="5a2678d12002f05b" providerId="LiveId" clId="{BAF9336C-C670-4CFA-A3CB-38CBE69C9111}" dt="2022-05-05T05:08:34.500" v="1897"/>
          <ac:grpSpMkLst>
            <pc:docMk/>
            <pc:sldMk cId="2431760083" sldId="296"/>
            <ac:grpSpMk id="142" creationId="{5AF50C2F-C60E-E718-EE39-CA234375F8A4}"/>
          </ac:grpSpMkLst>
        </pc:grpChg>
        <pc:grpChg chg="del mod">
          <ac:chgData name="Tirthankar Mittra" userId="5a2678d12002f05b" providerId="LiveId" clId="{BAF9336C-C670-4CFA-A3CB-38CBE69C9111}" dt="2022-05-13T04:01:55.073" v="16480" actId="478"/>
          <ac:grpSpMkLst>
            <pc:docMk/>
            <pc:sldMk cId="2431760083" sldId="296"/>
            <ac:grpSpMk id="144" creationId="{454F0A73-1C18-4D06-E52E-8B6BD7CFF5B4}"/>
          </ac:grpSpMkLst>
        </pc:grpChg>
        <pc:grpChg chg="del mod">
          <ac:chgData name="Tirthankar Mittra" userId="5a2678d12002f05b" providerId="LiveId" clId="{BAF9336C-C670-4CFA-A3CB-38CBE69C9111}" dt="2022-05-05T05:08:46.390" v="1901"/>
          <ac:grpSpMkLst>
            <pc:docMk/>
            <pc:sldMk cId="2431760083" sldId="296"/>
            <ac:grpSpMk id="146" creationId="{951D30B7-CA17-6501-4F17-E7DCC9429B34}"/>
          </ac:grpSpMkLst>
        </pc:grpChg>
        <pc:grpChg chg="del mod">
          <ac:chgData name="Tirthankar Mittra" userId="5a2678d12002f05b" providerId="LiveId" clId="{BAF9336C-C670-4CFA-A3CB-38CBE69C9111}" dt="2022-05-13T04:01:55.073" v="16480" actId="478"/>
          <ac:grpSpMkLst>
            <pc:docMk/>
            <pc:sldMk cId="2431760083" sldId="296"/>
            <ac:grpSpMk id="148" creationId="{521C62B1-BA3D-F7DC-BFF9-5BCBE19A3B6D}"/>
          </ac:grpSpMkLst>
        </pc:grpChg>
        <pc:grpChg chg="add del mod">
          <ac:chgData name="Tirthankar Mittra" userId="5a2678d12002f05b" providerId="LiveId" clId="{BAF9336C-C670-4CFA-A3CB-38CBE69C9111}" dt="2022-05-05T05:13:13.035" v="2001"/>
          <ac:grpSpMkLst>
            <pc:docMk/>
            <pc:sldMk cId="2431760083" sldId="296"/>
            <ac:grpSpMk id="152" creationId="{0BAFC282-D188-FC7E-5269-85084F639185}"/>
          </ac:grpSpMkLst>
        </pc:grpChg>
        <pc:grpChg chg="add del mod">
          <ac:chgData name="Tirthankar Mittra" userId="5a2678d12002f05b" providerId="LiveId" clId="{BAF9336C-C670-4CFA-A3CB-38CBE69C9111}" dt="2022-05-05T05:10:05.989" v="1913"/>
          <ac:grpSpMkLst>
            <pc:docMk/>
            <pc:sldMk cId="2431760083" sldId="296"/>
            <ac:grpSpMk id="154" creationId="{3004E1E1-6FBA-DA55-8A93-5F7CABB7E13D}"/>
          </ac:grpSpMkLst>
        </pc:grpChg>
        <pc:grpChg chg="mod">
          <ac:chgData name="Tirthankar Mittra" userId="5a2678d12002f05b" providerId="LiveId" clId="{BAF9336C-C670-4CFA-A3CB-38CBE69C9111}" dt="2022-05-05T05:10:05.657" v="1911"/>
          <ac:grpSpMkLst>
            <pc:docMk/>
            <pc:sldMk cId="2431760083" sldId="296"/>
            <ac:grpSpMk id="156" creationId="{E0E66E5D-BFCD-E15B-E4F1-B8A544404815}"/>
          </ac:grpSpMkLst>
        </pc:grpChg>
        <pc:grpChg chg="del">
          <ac:chgData name="Tirthankar Mittra" userId="5a2678d12002f05b" providerId="LiveId" clId="{BAF9336C-C670-4CFA-A3CB-38CBE69C9111}" dt="2022-05-05T04:35:33.321" v="1623" actId="478"/>
          <ac:grpSpMkLst>
            <pc:docMk/>
            <pc:sldMk cId="2431760083" sldId="296"/>
            <ac:grpSpMk id="164" creationId="{F5EF7AC9-F9AC-58D2-1FD9-081638900061}"/>
          </ac:grpSpMkLst>
        </pc:grpChg>
        <pc:grpChg chg="del mod">
          <ac:chgData name="Tirthankar Mittra" userId="5a2678d12002f05b" providerId="LiveId" clId="{BAF9336C-C670-4CFA-A3CB-38CBE69C9111}" dt="2022-05-05T05:12:25.411" v="1957"/>
          <ac:grpSpMkLst>
            <pc:docMk/>
            <pc:sldMk cId="2431760083" sldId="296"/>
            <ac:grpSpMk id="167" creationId="{0D70DD9D-1DFF-63E4-0C2D-91C482578C56}"/>
          </ac:grpSpMkLst>
        </pc:grpChg>
        <pc:grpChg chg="del mod">
          <ac:chgData name="Tirthankar Mittra" userId="5a2678d12002f05b" providerId="LiveId" clId="{BAF9336C-C670-4CFA-A3CB-38CBE69C9111}" dt="2022-05-05T05:13:10.260" v="1998"/>
          <ac:grpSpMkLst>
            <pc:docMk/>
            <pc:sldMk cId="2431760083" sldId="296"/>
            <ac:grpSpMk id="172" creationId="{C722CD81-BF2E-1B60-3FBC-B09CFEC316BA}"/>
          </ac:grpSpMkLst>
        </pc:grpChg>
        <pc:grpChg chg="del mod">
          <ac:chgData name="Tirthankar Mittra" userId="5a2678d12002f05b" providerId="LiveId" clId="{BAF9336C-C670-4CFA-A3CB-38CBE69C9111}" dt="2022-05-05T05:11:58.546" v="1935"/>
          <ac:grpSpMkLst>
            <pc:docMk/>
            <pc:sldMk cId="2431760083" sldId="296"/>
            <ac:grpSpMk id="175" creationId="{BBF70F0B-8E84-C919-C275-822089AD1512}"/>
          </ac:grpSpMkLst>
        </pc:grpChg>
        <pc:grpChg chg="del mod">
          <ac:chgData name="Tirthankar Mittra" userId="5a2678d12002f05b" providerId="LiveId" clId="{BAF9336C-C670-4CFA-A3CB-38CBE69C9111}" dt="2022-05-05T05:11:59.525" v="1937"/>
          <ac:grpSpMkLst>
            <pc:docMk/>
            <pc:sldMk cId="2431760083" sldId="296"/>
            <ac:grpSpMk id="178" creationId="{245D0183-A098-9C68-F673-9B692843C782}"/>
          </ac:grpSpMkLst>
        </pc:grpChg>
        <pc:grpChg chg="del mod">
          <ac:chgData name="Tirthankar Mittra" userId="5a2678d12002f05b" providerId="LiveId" clId="{BAF9336C-C670-4CFA-A3CB-38CBE69C9111}" dt="2022-05-05T05:12:00.055" v="1939"/>
          <ac:grpSpMkLst>
            <pc:docMk/>
            <pc:sldMk cId="2431760083" sldId="296"/>
            <ac:grpSpMk id="180" creationId="{AA249BF9-75CD-CA49-C802-37E929212828}"/>
          </ac:grpSpMkLst>
        </pc:grpChg>
        <pc:grpChg chg="del mod">
          <ac:chgData name="Tirthankar Mittra" userId="5a2678d12002f05b" providerId="LiveId" clId="{BAF9336C-C670-4CFA-A3CB-38CBE69C9111}" dt="2022-05-05T05:12:03.136" v="1942"/>
          <ac:grpSpMkLst>
            <pc:docMk/>
            <pc:sldMk cId="2431760083" sldId="296"/>
            <ac:grpSpMk id="182" creationId="{57DF2A70-DAF4-17C6-7F1B-057C7E79A99B}"/>
          </ac:grpSpMkLst>
        </pc:grpChg>
        <pc:grpChg chg="del mod">
          <ac:chgData name="Tirthankar Mittra" userId="5a2678d12002f05b" providerId="LiveId" clId="{BAF9336C-C670-4CFA-A3CB-38CBE69C9111}" dt="2022-05-05T05:12:05.698" v="1946"/>
          <ac:grpSpMkLst>
            <pc:docMk/>
            <pc:sldMk cId="2431760083" sldId="296"/>
            <ac:grpSpMk id="185" creationId="{F24491C7-21E9-10E1-CF94-AB348C6813F1}"/>
          </ac:grpSpMkLst>
        </pc:grpChg>
        <pc:grpChg chg="del mod">
          <ac:chgData name="Tirthankar Mittra" userId="5a2678d12002f05b" providerId="LiveId" clId="{BAF9336C-C670-4CFA-A3CB-38CBE69C9111}" dt="2022-05-05T05:12:06.670" v="1949"/>
          <ac:grpSpMkLst>
            <pc:docMk/>
            <pc:sldMk cId="2431760083" sldId="296"/>
            <ac:grpSpMk id="189" creationId="{F1E0E428-6D15-6CFA-F9A9-3910E04D32A2}"/>
          </ac:grpSpMkLst>
        </pc:grpChg>
        <pc:grpChg chg="del mod">
          <ac:chgData name="Tirthankar Mittra" userId="5a2678d12002f05b" providerId="LiveId" clId="{BAF9336C-C670-4CFA-A3CB-38CBE69C9111}" dt="2022-05-05T05:12:09.222" v="1952"/>
          <ac:grpSpMkLst>
            <pc:docMk/>
            <pc:sldMk cId="2431760083" sldId="296"/>
            <ac:grpSpMk id="192" creationId="{B0E25032-8561-788A-790F-24F4B5C8F93B}"/>
          </ac:grpSpMkLst>
        </pc:grpChg>
        <pc:grpChg chg="del mod">
          <ac:chgData name="Tirthankar Mittra" userId="5a2678d12002f05b" providerId="LiveId" clId="{BAF9336C-C670-4CFA-A3CB-38CBE69C9111}" dt="2022-05-05T05:13:13.035" v="2001"/>
          <ac:grpSpMkLst>
            <pc:docMk/>
            <pc:sldMk cId="2431760083" sldId="296"/>
            <ac:grpSpMk id="195" creationId="{54F1C6CF-7135-0822-CC58-C2F654F8167C}"/>
          </ac:grpSpMkLst>
        </pc:grpChg>
        <pc:grpChg chg="del mod">
          <ac:chgData name="Tirthankar Mittra" userId="5a2678d12002f05b" providerId="LiveId" clId="{BAF9336C-C670-4CFA-A3CB-38CBE69C9111}" dt="2022-05-05T05:12:27" v="1962"/>
          <ac:grpSpMkLst>
            <pc:docMk/>
            <pc:sldMk cId="2431760083" sldId="296"/>
            <ac:grpSpMk id="200" creationId="{A03330E8-68F0-E217-4D36-C5C2D64E79AC}"/>
          </ac:grpSpMkLst>
        </pc:grpChg>
        <pc:grpChg chg="del mod">
          <ac:chgData name="Tirthankar Mittra" userId="5a2678d12002f05b" providerId="LiveId" clId="{BAF9336C-C670-4CFA-A3CB-38CBE69C9111}" dt="2022-05-05T05:12:31.635" v="1967"/>
          <ac:grpSpMkLst>
            <pc:docMk/>
            <pc:sldMk cId="2431760083" sldId="296"/>
            <ac:grpSpMk id="205" creationId="{9AB5474F-CD10-1B1A-016B-C89A23A134DC}"/>
          </ac:grpSpMkLst>
        </pc:grpChg>
        <pc:grpChg chg="del">
          <ac:chgData name="Tirthankar Mittra" userId="5a2678d12002f05b" providerId="LiveId" clId="{BAF9336C-C670-4CFA-A3CB-38CBE69C9111}" dt="2022-05-05T04:35:33.321" v="1623" actId="478"/>
          <ac:grpSpMkLst>
            <pc:docMk/>
            <pc:sldMk cId="2431760083" sldId="296"/>
            <ac:grpSpMk id="207" creationId="{0458921F-06A0-41DC-8150-F3FB5C47922F}"/>
          </ac:grpSpMkLst>
        </pc:grpChg>
        <pc:grpChg chg="del mod">
          <ac:chgData name="Tirthankar Mittra" userId="5a2678d12002f05b" providerId="LiveId" clId="{BAF9336C-C670-4CFA-A3CB-38CBE69C9111}" dt="2022-05-05T05:13:13.035" v="2001"/>
          <ac:grpSpMkLst>
            <pc:docMk/>
            <pc:sldMk cId="2431760083" sldId="296"/>
            <ac:grpSpMk id="210" creationId="{0AF82BC6-A17F-8BB7-159A-A5B9983570FF}"/>
          </ac:grpSpMkLst>
        </pc:grpChg>
        <pc:grpChg chg="del">
          <ac:chgData name="Tirthankar Mittra" userId="5a2678d12002f05b" providerId="LiveId" clId="{BAF9336C-C670-4CFA-A3CB-38CBE69C9111}" dt="2022-05-05T04:35:33.321" v="1623" actId="478"/>
          <ac:grpSpMkLst>
            <pc:docMk/>
            <pc:sldMk cId="2431760083" sldId="296"/>
            <ac:grpSpMk id="217" creationId="{D0F9DFE6-A02A-D7DC-568F-287EA0D25758}"/>
          </ac:grpSpMkLst>
        </pc:grpChg>
        <pc:grpChg chg="del mod">
          <ac:chgData name="Tirthankar Mittra" userId="5a2678d12002f05b" providerId="LiveId" clId="{BAF9336C-C670-4CFA-A3CB-38CBE69C9111}" dt="2022-05-05T05:12:59.152" v="1993"/>
          <ac:grpSpMkLst>
            <pc:docMk/>
            <pc:sldMk cId="2431760083" sldId="296"/>
            <ac:grpSpMk id="231" creationId="{AF69B331-463F-5B38-B565-C65D36E4DAEA}"/>
          </ac:grpSpMkLst>
        </pc:grpChg>
        <pc:grpChg chg="del mod">
          <ac:chgData name="Tirthankar Mittra" userId="5a2678d12002f05b" providerId="LiveId" clId="{BAF9336C-C670-4CFA-A3CB-38CBE69C9111}" dt="2022-05-05T05:13:13.035" v="2001"/>
          <ac:grpSpMkLst>
            <pc:docMk/>
            <pc:sldMk cId="2431760083" sldId="296"/>
            <ac:grpSpMk id="232" creationId="{10709459-D15D-8634-2AEF-4F510C06A2B2}"/>
          </ac:grpSpMkLst>
        </pc:grpChg>
        <pc:grpChg chg="del">
          <ac:chgData name="Tirthankar Mittra" userId="5a2678d12002f05b" providerId="LiveId" clId="{BAF9336C-C670-4CFA-A3CB-38CBE69C9111}" dt="2022-05-05T04:35:42.420" v="1626" actId="478"/>
          <ac:grpSpMkLst>
            <pc:docMk/>
            <pc:sldMk cId="2431760083" sldId="296"/>
            <ac:grpSpMk id="235" creationId="{E9192E3F-87AD-9E6F-D17C-410A3D83799D}"/>
          </ac:grpSpMkLst>
        </pc:grpChg>
        <pc:grpChg chg="del mod">
          <ac:chgData name="Tirthankar Mittra" userId="5a2678d12002f05b" providerId="LiveId" clId="{BAF9336C-C670-4CFA-A3CB-38CBE69C9111}" dt="2022-05-05T05:13:13.035" v="2001"/>
          <ac:grpSpMkLst>
            <pc:docMk/>
            <pc:sldMk cId="2431760083" sldId="296"/>
            <ac:grpSpMk id="237" creationId="{D47E5607-52AD-C30D-1826-B29E9E57ABAF}"/>
          </ac:grpSpMkLst>
        </pc:grpChg>
        <pc:grpChg chg="del mod">
          <ac:chgData name="Tirthankar Mittra" userId="5a2678d12002f05b" providerId="LiveId" clId="{BAF9336C-C670-4CFA-A3CB-38CBE69C9111}" dt="2022-05-05T05:13:13.035" v="2001"/>
          <ac:grpSpMkLst>
            <pc:docMk/>
            <pc:sldMk cId="2431760083" sldId="296"/>
            <ac:grpSpMk id="240" creationId="{8237C50D-CEAD-7312-3334-376DF9BB4F1C}"/>
          </ac:grpSpMkLst>
        </pc:grpChg>
        <pc:grpChg chg="del mod">
          <ac:chgData name="Tirthankar Mittra" userId="5a2678d12002f05b" providerId="LiveId" clId="{BAF9336C-C670-4CFA-A3CB-38CBE69C9111}" dt="2022-05-05T05:13:13.035" v="2001"/>
          <ac:grpSpMkLst>
            <pc:docMk/>
            <pc:sldMk cId="2431760083" sldId="296"/>
            <ac:grpSpMk id="242" creationId="{CCACA47D-1496-147A-3320-AE8145051BB4}"/>
          </ac:grpSpMkLst>
        </pc:grpChg>
        <pc:grpChg chg="del mod">
          <ac:chgData name="Tirthankar Mittra" userId="5a2678d12002f05b" providerId="LiveId" clId="{BAF9336C-C670-4CFA-A3CB-38CBE69C9111}" dt="2022-05-05T05:13:17.015" v="2003"/>
          <ac:grpSpMkLst>
            <pc:docMk/>
            <pc:sldMk cId="2431760083" sldId="296"/>
            <ac:grpSpMk id="245" creationId="{9AA78423-BD0F-F087-1CFD-BF24C16851C0}"/>
          </ac:grpSpMkLst>
        </pc:grpChg>
        <pc:grpChg chg="del mod">
          <ac:chgData name="Tirthankar Mittra" userId="5a2678d12002f05b" providerId="LiveId" clId="{BAF9336C-C670-4CFA-A3CB-38CBE69C9111}" dt="2022-05-05T05:13:20.801" v="2007"/>
          <ac:grpSpMkLst>
            <pc:docMk/>
            <pc:sldMk cId="2431760083" sldId="296"/>
            <ac:grpSpMk id="247" creationId="{0F4DB9EB-7F56-3372-6F1B-0F29D1945EB6}"/>
          </ac:grpSpMkLst>
        </pc:grpChg>
        <pc:grpChg chg="del mod">
          <ac:chgData name="Tirthankar Mittra" userId="5a2678d12002f05b" providerId="LiveId" clId="{BAF9336C-C670-4CFA-A3CB-38CBE69C9111}" dt="2022-05-05T05:13:23.301" v="2009"/>
          <ac:grpSpMkLst>
            <pc:docMk/>
            <pc:sldMk cId="2431760083" sldId="296"/>
            <ac:grpSpMk id="251" creationId="{83AB9362-8579-AB45-343B-9EFF2ADD4622}"/>
          </ac:grpSpMkLst>
        </pc:grpChg>
        <pc:grpChg chg="del mod">
          <ac:chgData name="Tirthankar Mittra" userId="5a2678d12002f05b" providerId="LiveId" clId="{BAF9336C-C670-4CFA-A3CB-38CBE69C9111}" dt="2022-05-05T05:13:25.827" v="2013"/>
          <ac:grpSpMkLst>
            <pc:docMk/>
            <pc:sldMk cId="2431760083" sldId="296"/>
            <ac:grpSpMk id="253" creationId="{B4024C61-AED0-3DBB-AF75-FFE04282F0B4}"/>
          </ac:grpSpMkLst>
        </pc:grpChg>
        <pc:grpChg chg="del mod">
          <ac:chgData name="Tirthankar Mittra" userId="5a2678d12002f05b" providerId="LiveId" clId="{BAF9336C-C670-4CFA-A3CB-38CBE69C9111}" dt="2022-05-05T05:13:27.752" v="2015"/>
          <ac:grpSpMkLst>
            <pc:docMk/>
            <pc:sldMk cId="2431760083" sldId="296"/>
            <ac:grpSpMk id="257" creationId="{044484F4-15E0-BBE9-934B-B3A82EADB3BF}"/>
          </ac:grpSpMkLst>
        </pc:grpChg>
        <pc:grpChg chg="del mod">
          <ac:chgData name="Tirthankar Mittra" userId="5a2678d12002f05b" providerId="LiveId" clId="{BAF9336C-C670-4CFA-A3CB-38CBE69C9111}" dt="2022-05-05T05:13:28.663" v="2017"/>
          <ac:grpSpMkLst>
            <pc:docMk/>
            <pc:sldMk cId="2431760083" sldId="296"/>
            <ac:grpSpMk id="259" creationId="{55D9FC40-F532-638F-C518-8C15D6B04726}"/>
          </ac:grpSpMkLst>
        </pc:grpChg>
        <pc:grpChg chg="add del mod">
          <ac:chgData name="Tirthankar Mittra" userId="5a2678d12002f05b" providerId="LiveId" clId="{BAF9336C-C670-4CFA-A3CB-38CBE69C9111}" dt="2022-05-05T05:13:54.381" v="2035"/>
          <ac:grpSpMkLst>
            <pc:docMk/>
            <pc:sldMk cId="2431760083" sldId="296"/>
            <ac:grpSpMk id="261" creationId="{100BE63F-2BE5-336A-493C-31314AD0B7A4}"/>
          </ac:grpSpMkLst>
        </pc:grpChg>
        <pc:grpChg chg="add del mod">
          <ac:chgData name="Tirthankar Mittra" userId="5a2678d12002f05b" providerId="LiveId" clId="{BAF9336C-C670-4CFA-A3CB-38CBE69C9111}" dt="2022-05-05T05:13:44.554" v="2032"/>
          <ac:grpSpMkLst>
            <pc:docMk/>
            <pc:sldMk cId="2431760083" sldId="296"/>
            <ac:grpSpMk id="264" creationId="{D53569CD-40F1-0BED-FC2F-CE46539EBC37}"/>
          </ac:grpSpMkLst>
        </pc:grpChg>
        <pc:grpChg chg="add del mod">
          <ac:chgData name="Tirthankar Mittra" userId="5a2678d12002f05b" providerId="LiveId" clId="{BAF9336C-C670-4CFA-A3CB-38CBE69C9111}" dt="2022-05-05T05:13:43.937" v="2030"/>
          <ac:grpSpMkLst>
            <pc:docMk/>
            <pc:sldMk cId="2431760083" sldId="296"/>
            <ac:grpSpMk id="266" creationId="{68C73C7D-00F3-1604-661F-70A92A954738}"/>
          </ac:grpSpMkLst>
        </pc:grpChg>
        <pc:grpChg chg="mod">
          <ac:chgData name="Tirthankar Mittra" userId="5a2678d12002f05b" providerId="LiveId" clId="{BAF9336C-C670-4CFA-A3CB-38CBE69C9111}" dt="2022-05-05T05:13:42.626" v="2027"/>
          <ac:grpSpMkLst>
            <pc:docMk/>
            <pc:sldMk cId="2431760083" sldId="296"/>
            <ac:grpSpMk id="269" creationId="{0BFEB15C-C5E3-FDAA-8FC3-6D9BD2164DDF}"/>
          </ac:grpSpMkLst>
        </pc:grpChg>
        <pc:grpChg chg="del mod">
          <ac:chgData name="Tirthankar Mittra" userId="5a2678d12002f05b" providerId="LiveId" clId="{BAF9336C-C670-4CFA-A3CB-38CBE69C9111}" dt="2022-05-05T05:13:58.209" v="2038"/>
          <ac:grpSpMkLst>
            <pc:docMk/>
            <pc:sldMk cId="2431760083" sldId="296"/>
            <ac:grpSpMk id="272" creationId="{C9AC2F47-72FF-38BF-CACA-FBCCF8774058}"/>
          </ac:grpSpMkLst>
        </pc:grpChg>
        <pc:grpChg chg="del mod">
          <ac:chgData name="Tirthankar Mittra" userId="5a2678d12002f05b" providerId="LiveId" clId="{BAF9336C-C670-4CFA-A3CB-38CBE69C9111}" dt="2022-05-05T05:14:00.159" v="2041"/>
          <ac:grpSpMkLst>
            <pc:docMk/>
            <pc:sldMk cId="2431760083" sldId="296"/>
            <ac:grpSpMk id="275" creationId="{EA13CC29-9A00-E756-28A4-C5B83A31B895}"/>
          </ac:grpSpMkLst>
        </pc:grpChg>
        <pc:grpChg chg="del">
          <ac:chgData name="Tirthankar Mittra" userId="5a2678d12002f05b" providerId="LiveId" clId="{BAF9336C-C670-4CFA-A3CB-38CBE69C9111}" dt="2022-05-05T04:35:37.571" v="1624" actId="478"/>
          <ac:grpSpMkLst>
            <pc:docMk/>
            <pc:sldMk cId="2431760083" sldId="296"/>
            <ac:grpSpMk id="277" creationId="{7476EC30-058F-BB60-5BA0-E7879CD5123D}"/>
          </ac:grpSpMkLst>
        </pc:grpChg>
        <pc:grpChg chg="del mod">
          <ac:chgData name="Tirthankar Mittra" userId="5a2678d12002f05b" providerId="LiveId" clId="{BAF9336C-C670-4CFA-A3CB-38CBE69C9111}" dt="2022-05-05T05:14:02.842" v="2043"/>
          <ac:grpSpMkLst>
            <pc:docMk/>
            <pc:sldMk cId="2431760083" sldId="296"/>
            <ac:grpSpMk id="278" creationId="{D67AC41E-278F-05FE-D491-B05A1219B838}"/>
          </ac:grpSpMkLst>
        </pc:grpChg>
        <pc:grpChg chg="del mod">
          <ac:chgData name="Tirthankar Mittra" userId="5a2678d12002f05b" providerId="LiveId" clId="{BAF9336C-C670-4CFA-A3CB-38CBE69C9111}" dt="2022-05-05T05:14:21.120" v="2063"/>
          <ac:grpSpMkLst>
            <pc:docMk/>
            <pc:sldMk cId="2431760083" sldId="296"/>
            <ac:grpSpMk id="280" creationId="{7009DACA-DDC2-8830-1C65-0470A8536C40}"/>
          </ac:grpSpMkLst>
        </pc:grpChg>
        <pc:grpChg chg="del">
          <ac:chgData name="Tirthankar Mittra" userId="5a2678d12002f05b" providerId="LiveId" clId="{BAF9336C-C670-4CFA-A3CB-38CBE69C9111}" dt="2022-05-05T04:35:37.571" v="1624" actId="478"/>
          <ac:grpSpMkLst>
            <pc:docMk/>
            <pc:sldMk cId="2431760083" sldId="296"/>
            <ac:grpSpMk id="284" creationId="{03B6850C-15E5-2D5F-E922-4D42113DD975}"/>
          </ac:grpSpMkLst>
        </pc:grpChg>
        <pc:grpChg chg="del mod">
          <ac:chgData name="Tirthankar Mittra" userId="5a2678d12002f05b" providerId="LiveId" clId="{BAF9336C-C670-4CFA-A3CB-38CBE69C9111}" dt="2022-05-05T05:14:23.759" v="2069"/>
          <ac:grpSpMkLst>
            <pc:docMk/>
            <pc:sldMk cId="2431760083" sldId="296"/>
            <ac:grpSpMk id="300" creationId="{5F9BA479-7198-66CA-30C4-91FBC9C54DF3}"/>
          </ac:grpSpMkLst>
        </pc:grpChg>
        <pc:grpChg chg="del">
          <ac:chgData name="Tirthankar Mittra" userId="5a2678d12002f05b" providerId="LiveId" clId="{BAF9336C-C670-4CFA-A3CB-38CBE69C9111}" dt="2022-05-05T04:35:33.321" v="1623" actId="478"/>
          <ac:grpSpMkLst>
            <pc:docMk/>
            <pc:sldMk cId="2431760083" sldId="296"/>
            <ac:grpSpMk id="303" creationId="{1F8B9267-EA56-C9F6-1C50-CD6A4D750DCD}"/>
          </ac:grpSpMkLst>
        </pc:grpChg>
        <pc:grpChg chg="del mod">
          <ac:chgData name="Tirthankar Mittra" userId="5a2678d12002f05b" providerId="LiveId" clId="{BAF9336C-C670-4CFA-A3CB-38CBE69C9111}" dt="2022-05-05T05:14:27.140" v="2071"/>
          <ac:grpSpMkLst>
            <pc:docMk/>
            <pc:sldMk cId="2431760083" sldId="296"/>
            <ac:grpSpMk id="306" creationId="{10569BF2-E8F7-1218-4A56-E42BE2389B14}"/>
          </ac:grpSpMkLst>
        </pc:grpChg>
        <pc:grpChg chg="del">
          <ac:chgData name="Tirthankar Mittra" userId="5a2678d12002f05b" providerId="LiveId" clId="{BAF9336C-C670-4CFA-A3CB-38CBE69C9111}" dt="2022-05-05T04:35:37.571" v="1624" actId="478"/>
          <ac:grpSpMkLst>
            <pc:docMk/>
            <pc:sldMk cId="2431760083" sldId="296"/>
            <ac:grpSpMk id="307" creationId="{82753D90-527F-E84A-91DD-4F6169EB8467}"/>
          </ac:grpSpMkLst>
        </pc:grpChg>
        <pc:grpChg chg="del mod">
          <ac:chgData name="Tirthankar Mittra" userId="5a2678d12002f05b" providerId="LiveId" clId="{BAF9336C-C670-4CFA-A3CB-38CBE69C9111}" dt="2022-05-05T05:15:34.118" v="2073"/>
          <ac:grpSpMkLst>
            <pc:docMk/>
            <pc:sldMk cId="2431760083" sldId="296"/>
            <ac:grpSpMk id="308" creationId="{18FBD2F9-83BC-E21A-7430-602A06905774}"/>
          </ac:grpSpMkLst>
        </pc:grpChg>
        <pc:grpChg chg="del mod">
          <ac:chgData name="Tirthankar Mittra" userId="5a2678d12002f05b" providerId="LiveId" clId="{BAF9336C-C670-4CFA-A3CB-38CBE69C9111}" dt="2022-05-05T05:15:51.789" v="2075"/>
          <ac:grpSpMkLst>
            <pc:docMk/>
            <pc:sldMk cId="2431760083" sldId="296"/>
            <ac:grpSpMk id="310" creationId="{A8096A1C-884B-A6EA-897F-0951E46BB029}"/>
          </ac:grpSpMkLst>
        </pc:grpChg>
        <pc:grpChg chg="del mod">
          <ac:chgData name="Tirthankar Mittra" userId="5a2678d12002f05b" providerId="LiveId" clId="{BAF9336C-C670-4CFA-A3CB-38CBE69C9111}" dt="2022-05-13T04:01:55.073" v="16480" actId="478"/>
          <ac:grpSpMkLst>
            <pc:docMk/>
            <pc:sldMk cId="2431760083" sldId="296"/>
            <ac:grpSpMk id="312" creationId="{193A44DA-CCE6-6C9E-5535-A320B1C8416F}"/>
          </ac:grpSpMkLst>
        </pc:grpChg>
        <pc:grpChg chg="del mod">
          <ac:chgData name="Tirthankar Mittra" userId="5a2678d12002f05b" providerId="LiveId" clId="{BAF9336C-C670-4CFA-A3CB-38CBE69C9111}" dt="2022-05-13T03:50:37.947" v="16294" actId="478"/>
          <ac:grpSpMkLst>
            <pc:docMk/>
            <pc:sldMk cId="2431760083" sldId="296"/>
            <ac:grpSpMk id="316" creationId="{CD969CFF-93BE-5CF1-6D6B-12456C04BE38}"/>
          </ac:grpSpMkLst>
        </pc:grpChg>
        <pc:grpChg chg="del">
          <ac:chgData name="Tirthankar Mittra" userId="5a2678d12002f05b" providerId="LiveId" clId="{BAF9336C-C670-4CFA-A3CB-38CBE69C9111}" dt="2022-05-05T04:35:37.571" v="1624" actId="478"/>
          <ac:grpSpMkLst>
            <pc:docMk/>
            <pc:sldMk cId="2431760083" sldId="296"/>
            <ac:grpSpMk id="318" creationId="{CE04F3DF-7756-9697-4734-A2C58866469A}"/>
          </ac:grpSpMkLst>
        </pc:grpChg>
        <pc:grpChg chg="del mod">
          <ac:chgData name="Tirthankar Mittra" userId="5a2678d12002f05b" providerId="LiveId" clId="{BAF9336C-C670-4CFA-A3CB-38CBE69C9111}" dt="2022-05-05T05:16:44.303" v="2094"/>
          <ac:grpSpMkLst>
            <pc:docMk/>
            <pc:sldMk cId="2431760083" sldId="296"/>
            <ac:grpSpMk id="328" creationId="{4E22011C-B851-3120-487A-230995E9AB14}"/>
          </ac:grpSpMkLst>
        </pc:grpChg>
        <pc:grpChg chg="del">
          <ac:chgData name="Tirthankar Mittra" userId="5a2678d12002f05b" providerId="LiveId" clId="{BAF9336C-C670-4CFA-A3CB-38CBE69C9111}" dt="2022-05-05T04:35:40.202" v="1625" actId="478"/>
          <ac:grpSpMkLst>
            <pc:docMk/>
            <pc:sldMk cId="2431760083" sldId="296"/>
            <ac:grpSpMk id="331" creationId="{A5FE97C4-73AF-BA22-FD9E-78568FF5358E}"/>
          </ac:grpSpMkLst>
        </pc:grpChg>
        <pc:grpChg chg="del mod">
          <ac:chgData name="Tirthankar Mittra" userId="5a2678d12002f05b" providerId="LiveId" clId="{BAF9336C-C670-4CFA-A3CB-38CBE69C9111}" dt="2022-05-05T05:16:57.784" v="2105"/>
          <ac:grpSpMkLst>
            <pc:docMk/>
            <pc:sldMk cId="2431760083" sldId="296"/>
            <ac:grpSpMk id="331" creationId="{DB66465E-3230-7130-A6D6-4A4E0134CB73}"/>
          </ac:grpSpMkLst>
        </pc:grpChg>
        <pc:grpChg chg="del mod">
          <ac:chgData name="Tirthankar Mittra" userId="5a2678d12002f05b" providerId="LiveId" clId="{BAF9336C-C670-4CFA-A3CB-38CBE69C9111}" dt="2022-05-05T05:16:57.784" v="2105"/>
          <ac:grpSpMkLst>
            <pc:docMk/>
            <pc:sldMk cId="2431760083" sldId="296"/>
            <ac:grpSpMk id="337" creationId="{EFDA1752-58FD-4A0C-4358-C2980E48E299}"/>
          </ac:grpSpMkLst>
        </pc:grpChg>
        <pc:grpChg chg="del mod">
          <ac:chgData name="Tirthankar Mittra" userId="5a2678d12002f05b" providerId="LiveId" clId="{BAF9336C-C670-4CFA-A3CB-38CBE69C9111}" dt="2022-05-05T05:16:59.250" v="2108"/>
          <ac:grpSpMkLst>
            <pc:docMk/>
            <pc:sldMk cId="2431760083" sldId="296"/>
            <ac:grpSpMk id="342" creationId="{FB7DB32B-98D1-F0D5-0339-C2BC4281D5F6}"/>
          </ac:grpSpMkLst>
        </pc:grpChg>
        <pc:grpChg chg="del mod">
          <ac:chgData name="Tirthankar Mittra" userId="5a2678d12002f05b" providerId="LiveId" clId="{BAF9336C-C670-4CFA-A3CB-38CBE69C9111}" dt="2022-05-13T03:50:37.947" v="16294" actId="478"/>
          <ac:grpSpMkLst>
            <pc:docMk/>
            <pc:sldMk cId="2431760083" sldId="296"/>
            <ac:grpSpMk id="345" creationId="{A71E0E1A-1C0D-991A-3670-94E0260FAC0B}"/>
          </ac:grpSpMkLst>
        </pc:grpChg>
        <pc:grpChg chg="del mod">
          <ac:chgData name="Tirthankar Mittra" userId="5a2678d12002f05b" providerId="LiveId" clId="{BAF9336C-C670-4CFA-A3CB-38CBE69C9111}" dt="2022-05-13T03:37:36.515" v="15974" actId="478"/>
          <ac:grpSpMkLst>
            <pc:docMk/>
            <pc:sldMk cId="2431760083" sldId="296"/>
            <ac:grpSpMk id="352" creationId="{6F935CB0-73A1-24C0-ED1C-72CA769E56B1}"/>
          </ac:grpSpMkLst>
        </pc:grpChg>
        <pc:grpChg chg="del mod">
          <ac:chgData name="Tirthankar Mittra" userId="5a2678d12002f05b" providerId="LiveId" clId="{BAF9336C-C670-4CFA-A3CB-38CBE69C9111}" dt="2022-05-13T03:37:33.734" v="15971" actId="478"/>
          <ac:grpSpMkLst>
            <pc:docMk/>
            <pc:sldMk cId="2431760083" sldId="296"/>
            <ac:grpSpMk id="356" creationId="{19471C68-59C0-D538-77C1-155B449A1610}"/>
          </ac:grpSpMkLst>
        </pc:grpChg>
        <pc:grpChg chg="del mod">
          <ac:chgData name="Tirthankar Mittra" userId="5a2678d12002f05b" providerId="LiveId" clId="{BAF9336C-C670-4CFA-A3CB-38CBE69C9111}" dt="2022-05-05T05:18:43.510" v="2198"/>
          <ac:grpSpMkLst>
            <pc:docMk/>
            <pc:sldMk cId="2431760083" sldId="296"/>
            <ac:grpSpMk id="362" creationId="{4AE9DB45-9A9F-8BF5-0125-07B9B9B40C5F}"/>
          </ac:grpSpMkLst>
        </pc:grpChg>
        <pc:grpChg chg="del mod">
          <ac:chgData name="Tirthankar Mittra" userId="5a2678d12002f05b" providerId="LiveId" clId="{BAF9336C-C670-4CFA-A3CB-38CBE69C9111}" dt="2022-05-05T05:18:46.333" v="2200"/>
          <ac:grpSpMkLst>
            <pc:docMk/>
            <pc:sldMk cId="2431760083" sldId="296"/>
            <ac:grpSpMk id="368" creationId="{672E9C74-17E2-3150-E8B3-1FA3B226C96A}"/>
          </ac:grpSpMkLst>
        </pc:grpChg>
        <pc:grpChg chg="del mod">
          <ac:chgData name="Tirthankar Mittra" userId="5a2678d12002f05b" providerId="LiveId" clId="{BAF9336C-C670-4CFA-A3CB-38CBE69C9111}" dt="2022-05-05T05:19:20.577" v="2209"/>
          <ac:grpSpMkLst>
            <pc:docMk/>
            <pc:sldMk cId="2431760083" sldId="296"/>
            <ac:grpSpMk id="370" creationId="{8D4AD45D-B0BA-2E82-E801-83931D2F7157}"/>
          </ac:grpSpMkLst>
        </pc:grpChg>
        <pc:grpChg chg="del mod">
          <ac:chgData name="Tirthankar Mittra" userId="5a2678d12002f05b" providerId="LiveId" clId="{BAF9336C-C670-4CFA-A3CB-38CBE69C9111}" dt="2022-05-05T05:20:11.754" v="2244"/>
          <ac:grpSpMkLst>
            <pc:docMk/>
            <pc:sldMk cId="2431760083" sldId="296"/>
            <ac:grpSpMk id="377" creationId="{6863DA92-5626-544B-A4F5-42377A04E331}"/>
          </ac:grpSpMkLst>
        </pc:grpChg>
        <pc:grpChg chg="del mod">
          <ac:chgData name="Tirthankar Mittra" userId="5a2678d12002f05b" providerId="LiveId" clId="{BAF9336C-C670-4CFA-A3CB-38CBE69C9111}" dt="2022-05-05T05:19:57.489" v="2227"/>
          <ac:grpSpMkLst>
            <pc:docMk/>
            <pc:sldMk cId="2431760083" sldId="296"/>
            <ac:grpSpMk id="379" creationId="{C191D55B-D0FA-CCAE-FDB0-44CE05AF3BFA}"/>
          </ac:grpSpMkLst>
        </pc:grpChg>
        <pc:grpChg chg="del mod">
          <ac:chgData name="Tirthankar Mittra" userId="5a2678d12002f05b" providerId="LiveId" clId="{BAF9336C-C670-4CFA-A3CB-38CBE69C9111}" dt="2022-05-05T05:20:11.754" v="2244"/>
          <ac:grpSpMkLst>
            <pc:docMk/>
            <pc:sldMk cId="2431760083" sldId="296"/>
            <ac:grpSpMk id="383" creationId="{4299B190-6D9A-6CBF-32D0-57E58FB09AFE}"/>
          </ac:grpSpMkLst>
        </pc:grpChg>
        <pc:grpChg chg="del mod">
          <ac:chgData name="Tirthankar Mittra" userId="5a2678d12002f05b" providerId="LiveId" clId="{BAF9336C-C670-4CFA-A3CB-38CBE69C9111}" dt="2022-05-05T05:20:11.754" v="2244"/>
          <ac:grpSpMkLst>
            <pc:docMk/>
            <pc:sldMk cId="2431760083" sldId="296"/>
            <ac:grpSpMk id="391" creationId="{D4D3ABBB-A309-9167-4DC5-DF3166C54BE2}"/>
          </ac:grpSpMkLst>
        </pc:grpChg>
        <pc:grpChg chg="del mod">
          <ac:chgData name="Tirthankar Mittra" userId="5a2678d12002f05b" providerId="LiveId" clId="{BAF9336C-C670-4CFA-A3CB-38CBE69C9111}" dt="2022-05-05T05:20:11.754" v="2244"/>
          <ac:grpSpMkLst>
            <pc:docMk/>
            <pc:sldMk cId="2431760083" sldId="296"/>
            <ac:grpSpMk id="395" creationId="{2F29478D-A0B3-6453-BF4D-76D046460029}"/>
          </ac:grpSpMkLst>
        </pc:grpChg>
        <pc:grpChg chg="del mod">
          <ac:chgData name="Tirthankar Mittra" userId="5a2678d12002f05b" providerId="LiveId" clId="{BAF9336C-C670-4CFA-A3CB-38CBE69C9111}" dt="2022-05-13T03:50:37.947" v="16294" actId="478"/>
          <ac:grpSpMkLst>
            <pc:docMk/>
            <pc:sldMk cId="2431760083" sldId="296"/>
            <ac:grpSpMk id="412" creationId="{FA52CC40-99E7-796B-4DAB-B048DBDB1578}"/>
          </ac:grpSpMkLst>
        </pc:grpChg>
        <pc:grpChg chg="del mod">
          <ac:chgData name="Tirthankar Mittra" userId="5a2678d12002f05b" providerId="LiveId" clId="{BAF9336C-C670-4CFA-A3CB-38CBE69C9111}" dt="2022-05-05T05:20:38.286" v="2260"/>
          <ac:grpSpMkLst>
            <pc:docMk/>
            <pc:sldMk cId="2431760083" sldId="296"/>
            <ac:grpSpMk id="422" creationId="{49775CC8-B51E-56A5-9A05-6059B74AF0A6}"/>
          </ac:grpSpMkLst>
        </pc:grpChg>
        <pc:grpChg chg="del mod">
          <ac:chgData name="Tirthankar Mittra" userId="5a2678d12002f05b" providerId="LiveId" clId="{BAF9336C-C670-4CFA-A3CB-38CBE69C9111}" dt="2022-05-05T05:20:43.640" v="2267"/>
          <ac:grpSpMkLst>
            <pc:docMk/>
            <pc:sldMk cId="2431760083" sldId="296"/>
            <ac:grpSpMk id="428" creationId="{121ED429-D5C2-C353-807E-FBFA816ACBFC}"/>
          </ac:grpSpMkLst>
        </pc:grpChg>
        <pc:grpChg chg="del mod">
          <ac:chgData name="Tirthankar Mittra" userId="5a2678d12002f05b" providerId="LiveId" clId="{BAF9336C-C670-4CFA-A3CB-38CBE69C9111}" dt="2022-05-05T05:21:01.010" v="2277"/>
          <ac:grpSpMkLst>
            <pc:docMk/>
            <pc:sldMk cId="2431760083" sldId="296"/>
            <ac:grpSpMk id="435" creationId="{817C02A8-4B5D-353C-BF0E-AB77DBC7A76E}"/>
          </ac:grpSpMkLst>
        </pc:grpChg>
        <pc:grpChg chg="del mod">
          <ac:chgData name="Tirthankar Mittra" userId="5a2678d12002f05b" providerId="LiveId" clId="{BAF9336C-C670-4CFA-A3CB-38CBE69C9111}" dt="2022-05-05T05:21:14.423" v="2292"/>
          <ac:grpSpMkLst>
            <pc:docMk/>
            <pc:sldMk cId="2431760083" sldId="296"/>
            <ac:grpSpMk id="442" creationId="{92550676-6993-A9EE-E4BF-111E00F3FA38}"/>
          </ac:grpSpMkLst>
        </pc:grpChg>
        <pc:grpChg chg="del mod">
          <ac:chgData name="Tirthankar Mittra" userId="5a2678d12002f05b" providerId="LiveId" clId="{BAF9336C-C670-4CFA-A3CB-38CBE69C9111}" dt="2022-05-05T05:21:14.423" v="2292"/>
          <ac:grpSpMkLst>
            <pc:docMk/>
            <pc:sldMk cId="2431760083" sldId="296"/>
            <ac:grpSpMk id="445" creationId="{B843B96C-1569-D45D-63AD-A29C74C1F2D6}"/>
          </ac:grpSpMkLst>
        </pc:grpChg>
        <pc:grpChg chg="del mod">
          <ac:chgData name="Tirthankar Mittra" userId="5a2678d12002f05b" providerId="LiveId" clId="{BAF9336C-C670-4CFA-A3CB-38CBE69C9111}" dt="2022-05-13T03:50:37.947" v="16294" actId="478"/>
          <ac:grpSpMkLst>
            <pc:docMk/>
            <pc:sldMk cId="2431760083" sldId="296"/>
            <ac:grpSpMk id="460" creationId="{3488B4C5-9280-87E1-6F79-9DE08CD19269}"/>
          </ac:grpSpMkLst>
        </pc:grpChg>
        <pc:grpChg chg="del mod">
          <ac:chgData name="Tirthankar Mittra" userId="5a2678d12002f05b" providerId="LiveId" clId="{BAF9336C-C670-4CFA-A3CB-38CBE69C9111}" dt="2022-05-05T05:21:45.202" v="2296"/>
          <ac:grpSpMkLst>
            <pc:docMk/>
            <pc:sldMk cId="2431760083" sldId="296"/>
            <ac:grpSpMk id="462" creationId="{50D3A57B-F0AA-62C9-7F27-BFB6FD060385}"/>
          </ac:grpSpMkLst>
        </pc:grpChg>
        <pc:grpChg chg="del mod">
          <ac:chgData name="Tirthankar Mittra" userId="5a2678d12002f05b" providerId="LiveId" clId="{BAF9336C-C670-4CFA-A3CB-38CBE69C9111}" dt="2022-05-13T04:01:55.073" v="16480" actId="478"/>
          <ac:grpSpMkLst>
            <pc:docMk/>
            <pc:sldMk cId="2431760083" sldId="296"/>
            <ac:grpSpMk id="464" creationId="{DC68ABAB-5ADE-CEF7-70FA-EA96D9009A7F}"/>
          </ac:grpSpMkLst>
        </pc:grpChg>
        <pc:grpChg chg="del mod">
          <ac:chgData name="Tirthankar Mittra" userId="5a2678d12002f05b" providerId="LiveId" clId="{BAF9336C-C670-4CFA-A3CB-38CBE69C9111}" dt="2022-05-05T05:25:39.536" v="2410"/>
          <ac:grpSpMkLst>
            <pc:docMk/>
            <pc:sldMk cId="2431760083" sldId="296"/>
            <ac:grpSpMk id="469" creationId="{09856818-7AD5-F6CE-6282-160B653EE368}"/>
          </ac:grpSpMkLst>
        </pc:grpChg>
        <pc:grpChg chg="mod">
          <ac:chgData name="Tirthankar Mittra" userId="5a2678d12002f05b" providerId="LiveId" clId="{BAF9336C-C670-4CFA-A3CB-38CBE69C9111}" dt="2022-05-05T05:22:05.008" v="2306"/>
          <ac:grpSpMkLst>
            <pc:docMk/>
            <pc:sldMk cId="2431760083" sldId="296"/>
            <ac:grpSpMk id="474" creationId="{5430D89F-BA2D-389D-F376-406B2826FFDA}"/>
          </ac:grpSpMkLst>
        </pc:grpChg>
        <pc:grpChg chg="mod">
          <ac:chgData name="Tirthankar Mittra" userId="5a2678d12002f05b" providerId="LiveId" clId="{BAF9336C-C670-4CFA-A3CB-38CBE69C9111}" dt="2022-05-05T05:24:09.046" v="2315"/>
          <ac:grpSpMkLst>
            <pc:docMk/>
            <pc:sldMk cId="2431760083" sldId="296"/>
            <ac:grpSpMk id="480" creationId="{2BC09B8A-C3F7-6906-98AA-D46EC25B2F7D}"/>
          </ac:grpSpMkLst>
        </pc:grpChg>
        <pc:grpChg chg="mod">
          <ac:chgData name="Tirthankar Mittra" userId="5a2678d12002f05b" providerId="LiveId" clId="{BAF9336C-C670-4CFA-A3CB-38CBE69C9111}" dt="2022-05-05T05:25:14.190" v="2404"/>
          <ac:grpSpMkLst>
            <pc:docMk/>
            <pc:sldMk cId="2431760083" sldId="296"/>
            <ac:grpSpMk id="484" creationId="{A6635D55-908D-A497-6AB4-BE13144FF378}"/>
          </ac:grpSpMkLst>
        </pc:grpChg>
        <pc:grpChg chg="mod">
          <ac:chgData name="Tirthankar Mittra" userId="5a2678d12002f05b" providerId="LiveId" clId="{BAF9336C-C670-4CFA-A3CB-38CBE69C9111}" dt="2022-05-05T05:25:19.671" v="2408"/>
          <ac:grpSpMkLst>
            <pc:docMk/>
            <pc:sldMk cId="2431760083" sldId="296"/>
            <ac:grpSpMk id="487" creationId="{AD972A9E-DA72-346C-CBA7-DE87B6398694}"/>
          </ac:grpSpMkLst>
        </pc:grpChg>
        <pc:grpChg chg="del mod">
          <ac:chgData name="Tirthankar Mittra" userId="5a2678d12002f05b" providerId="LiveId" clId="{BAF9336C-C670-4CFA-A3CB-38CBE69C9111}" dt="2022-05-05T05:25:41.697" v="2412"/>
          <ac:grpSpMkLst>
            <pc:docMk/>
            <pc:sldMk cId="2431760083" sldId="296"/>
            <ac:grpSpMk id="489" creationId="{6259B6E5-4200-F696-22F2-8E8E5779FB8E}"/>
          </ac:grpSpMkLst>
        </pc:grpChg>
        <pc:grpChg chg="mod">
          <ac:chgData name="Tirthankar Mittra" userId="5a2678d12002f05b" providerId="LiveId" clId="{BAF9336C-C670-4CFA-A3CB-38CBE69C9111}" dt="2022-05-05T05:25:41.697" v="2412"/>
          <ac:grpSpMkLst>
            <pc:docMk/>
            <pc:sldMk cId="2431760083" sldId="296"/>
            <ac:grpSpMk id="491" creationId="{38A06C3A-917C-729D-2D60-2D75F620A3D4}"/>
          </ac:grpSpMkLst>
        </pc:grpChg>
        <pc:grpChg chg="mod">
          <ac:chgData name="Tirthankar Mittra" userId="5a2678d12002f05b" providerId="LiveId" clId="{BAF9336C-C670-4CFA-A3CB-38CBE69C9111}" dt="2022-05-05T05:26:10.615" v="2417"/>
          <ac:grpSpMkLst>
            <pc:docMk/>
            <pc:sldMk cId="2431760083" sldId="296"/>
            <ac:grpSpMk id="496" creationId="{083D21B4-897A-24C5-8375-5C8DF74D4399}"/>
          </ac:grpSpMkLst>
        </pc:grpChg>
        <pc:grpChg chg="del mod">
          <ac:chgData name="Tirthankar Mittra" userId="5a2678d12002f05b" providerId="LiveId" clId="{BAF9336C-C670-4CFA-A3CB-38CBE69C9111}" dt="2022-05-05T05:27:15.405" v="2431"/>
          <ac:grpSpMkLst>
            <pc:docMk/>
            <pc:sldMk cId="2431760083" sldId="296"/>
            <ac:grpSpMk id="505" creationId="{AB6EEE04-43A8-005F-0BC0-8D035451F5A7}"/>
          </ac:grpSpMkLst>
        </pc:grpChg>
        <pc:grpChg chg="del mod">
          <ac:chgData name="Tirthankar Mittra" userId="5a2678d12002f05b" providerId="LiveId" clId="{BAF9336C-C670-4CFA-A3CB-38CBE69C9111}" dt="2022-05-05T05:27:22.863" v="2441"/>
          <ac:grpSpMkLst>
            <pc:docMk/>
            <pc:sldMk cId="2431760083" sldId="296"/>
            <ac:grpSpMk id="507" creationId="{790774A9-E1CD-4255-D9B4-161BDD17C7AD}"/>
          </ac:grpSpMkLst>
        </pc:grpChg>
        <pc:grpChg chg="mod">
          <ac:chgData name="Tirthankar Mittra" userId="5a2678d12002f05b" providerId="LiveId" clId="{BAF9336C-C670-4CFA-A3CB-38CBE69C9111}" dt="2022-05-05T05:27:22.863" v="2441"/>
          <ac:grpSpMkLst>
            <pc:docMk/>
            <pc:sldMk cId="2431760083" sldId="296"/>
            <ac:grpSpMk id="517" creationId="{12176716-0242-8D6A-4D25-F00F207F5DA7}"/>
          </ac:grpSpMkLst>
        </pc:grpChg>
        <pc:grpChg chg="del mod">
          <ac:chgData name="Tirthankar Mittra" userId="5a2678d12002f05b" providerId="LiveId" clId="{BAF9336C-C670-4CFA-A3CB-38CBE69C9111}" dt="2022-05-05T05:30:18.037" v="2463"/>
          <ac:grpSpMkLst>
            <pc:docMk/>
            <pc:sldMk cId="2431760083" sldId="296"/>
            <ac:grpSpMk id="539" creationId="{4B29D5CC-AEB2-C3EE-ED5E-61E596DD0747}"/>
          </ac:grpSpMkLst>
        </pc:grpChg>
        <pc:grpChg chg="del mod">
          <ac:chgData name="Tirthankar Mittra" userId="5a2678d12002f05b" providerId="LiveId" clId="{BAF9336C-C670-4CFA-A3CB-38CBE69C9111}" dt="2022-05-05T05:30:29.212" v="2474"/>
          <ac:grpSpMkLst>
            <pc:docMk/>
            <pc:sldMk cId="2431760083" sldId="296"/>
            <ac:grpSpMk id="540" creationId="{28F0944D-74F1-DE1F-AA37-8EBAEB83FE87}"/>
          </ac:grpSpMkLst>
        </pc:grpChg>
        <pc:grpChg chg="mod">
          <ac:chgData name="Tirthankar Mittra" userId="5a2678d12002f05b" providerId="LiveId" clId="{BAF9336C-C670-4CFA-A3CB-38CBE69C9111}" dt="2022-05-05T05:30:29.212" v="2474"/>
          <ac:grpSpMkLst>
            <pc:docMk/>
            <pc:sldMk cId="2431760083" sldId="296"/>
            <ac:grpSpMk id="551" creationId="{EF502EF6-93D2-521D-5138-30B67CEFBEAC}"/>
          </ac:grpSpMkLst>
        </pc:grpChg>
        <pc:grpChg chg="del mod">
          <ac:chgData name="Tirthankar Mittra" userId="5a2678d12002f05b" providerId="LiveId" clId="{BAF9336C-C670-4CFA-A3CB-38CBE69C9111}" dt="2022-05-05T05:30:49.858" v="2489"/>
          <ac:grpSpMkLst>
            <pc:docMk/>
            <pc:sldMk cId="2431760083" sldId="296"/>
            <ac:grpSpMk id="558" creationId="{1BAE0220-28D4-B2F2-9B67-C2FF12A5699B}"/>
          </ac:grpSpMkLst>
        </pc:grpChg>
        <pc:grpChg chg="del mod">
          <ac:chgData name="Tirthankar Mittra" userId="5a2678d12002f05b" providerId="LiveId" clId="{BAF9336C-C670-4CFA-A3CB-38CBE69C9111}" dt="2022-05-05T05:30:51.479" v="2491"/>
          <ac:grpSpMkLst>
            <pc:docMk/>
            <pc:sldMk cId="2431760083" sldId="296"/>
            <ac:grpSpMk id="566" creationId="{2C488193-8462-BEE3-CF31-02B6804F24AA}"/>
          </ac:grpSpMkLst>
        </pc:grpChg>
        <pc:grpChg chg="del mod">
          <ac:chgData name="Tirthankar Mittra" userId="5a2678d12002f05b" providerId="LiveId" clId="{BAF9336C-C670-4CFA-A3CB-38CBE69C9111}" dt="2022-05-05T05:30:52.466" v="2493"/>
          <ac:grpSpMkLst>
            <pc:docMk/>
            <pc:sldMk cId="2431760083" sldId="296"/>
            <ac:grpSpMk id="568" creationId="{1FFE2A6A-D98F-C1DE-0691-E6B9073FAAA6}"/>
          </ac:grpSpMkLst>
        </pc:grpChg>
        <pc:grpChg chg="del mod">
          <ac:chgData name="Tirthankar Mittra" userId="5a2678d12002f05b" providerId="LiveId" clId="{BAF9336C-C670-4CFA-A3CB-38CBE69C9111}" dt="2022-05-05T05:31:11.462" v="2498"/>
          <ac:grpSpMkLst>
            <pc:docMk/>
            <pc:sldMk cId="2431760083" sldId="296"/>
            <ac:grpSpMk id="570" creationId="{EF20CBA9-C06E-9B79-1F9C-E6D1AB5C81D2}"/>
          </ac:grpSpMkLst>
        </pc:grpChg>
        <pc:grpChg chg="del mod">
          <ac:chgData name="Tirthankar Mittra" userId="5a2678d12002f05b" providerId="LiveId" clId="{BAF9336C-C670-4CFA-A3CB-38CBE69C9111}" dt="2022-05-05T05:31:19.006" v="2504"/>
          <ac:grpSpMkLst>
            <pc:docMk/>
            <pc:sldMk cId="2431760083" sldId="296"/>
            <ac:grpSpMk id="575" creationId="{58656288-EBD3-D8FB-286D-214D3CB0CF25}"/>
          </ac:grpSpMkLst>
        </pc:grpChg>
        <pc:grpChg chg="del mod">
          <ac:chgData name="Tirthankar Mittra" userId="5a2678d12002f05b" providerId="LiveId" clId="{BAF9336C-C670-4CFA-A3CB-38CBE69C9111}" dt="2022-05-05T05:31:19.006" v="2504"/>
          <ac:grpSpMkLst>
            <pc:docMk/>
            <pc:sldMk cId="2431760083" sldId="296"/>
            <ac:grpSpMk id="581" creationId="{83B75008-AED8-EA85-0D16-56F0F4905D65}"/>
          </ac:grpSpMkLst>
        </pc:grpChg>
        <pc:grpChg chg="del mod">
          <ac:chgData name="Tirthankar Mittra" userId="5a2678d12002f05b" providerId="LiveId" clId="{BAF9336C-C670-4CFA-A3CB-38CBE69C9111}" dt="2022-05-05T05:31:22.451" v="2510"/>
          <ac:grpSpMkLst>
            <pc:docMk/>
            <pc:sldMk cId="2431760083" sldId="296"/>
            <ac:grpSpMk id="582" creationId="{86AF81AE-EA27-FE3E-8DD2-C48966B0162D}"/>
          </ac:grpSpMkLst>
        </pc:grpChg>
        <pc:grpChg chg="del mod">
          <ac:chgData name="Tirthankar Mittra" userId="5a2678d12002f05b" providerId="LiveId" clId="{BAF9336C-C670-4CFA-A3CB-38CBE69C9111}" dt="2022-05-05T05:31:39.199" v="2529"/>
          <ac:grpSpMkLst>
            <pc:docMk/>
            <pc:sldMk cId="2431760083" sldId="296"/>
            <ac:grpSpMk id="588" creationId="{7F3CDB0B-9F9A-CB86-5A3B-AC0EC4FDA0E5}"/>
          </ac:grpSpMkLst>
        </pc:grpChg>
        <pc:grpChg chg="mod">
          <ac:chgData name="Tirthankar Mittra" userId="5a2678d12002f05b" providerId="LiveId" clId="{BAF9336C-C670-4CFA-A3CB-38CBE69C9111}" dt="2022-05-05T05:31:39.199" v="2529"/>
          <ac:grpSpMkLst>
            <pc:docMk/>
            <pc:sldMk cId="2431760083" sldId="296"/>
            <ac:grpSpMk id="607" creationId="{D7673597-BAAE-8130-CC96-5198341D36C2}"/>
          </ac:grpSpMkLst>
        </pc:grpChg>
        <pc:grpChg chg="del mod">
          <ac:chgData name="Tirthankar Mittra" userId="5a2678d12002f05b" providerId="LiveId" clId="{BAF9336C-C670-4CFA-A3CB-38CBE69C9111}" dt="2022-05-05T05:31:55.961" v="2550"/>
          <ac:grpSpMkLst>
            <pc:docMk/>
            <pc:sldMk cId="2431760083" sldId="296"/>
            <ac:grpSpMk id="610" creationId="{E9EBAA39-A4D2-734C-1E82-351B40AB612D}"/>
          </ac:grpSpMkLst>
        </pc:grpChg>
        <pc:grpChg chg="mod">
          <ac:chgData name="Tirthankar Mittra" userId="5a2678d12002f05b" providerId="LiveId" clId="{BAF9336C-C670-4CFA-A3CB-38CBE69C9111}" dt="2022-05-05T05:31:55.961" v="2550"/>
          <ac:grpSpMkLst>
            <pc:docMk/>
            <pc:sldMk cId="2431760083" sldId="296"/>
            <ac:grpSpMk id="628" creationId="{6555BA03-3379-3D83-33DA-81C0F1A0390B}"/>
          </ac:grpSpMkLst>
        </pc:grpChg>
        <pc:inkChg chg="del">
          <ac:chgData name="Tirthankar Mittra" userId="5a2678d12002f05b" providerId="LiveId" clId="{BAF9336C-C670-4CFA-A3CB-38CBE69C9111}" dt="2022-05-05T04:35:33.321" v="1623" actId="478"/>
          <ac:inkMkLst>
            <pc:docMk/>
            <pc:sldMk cId="2431760083" sldId="296"/>
            <ac:inkMk id="3" creationId="{7F19169F-078F-B48C-B23C-5C2BB767CECC}"/>
          </ac:inkMkLst>
        </pc:inkChg>
        <pc:inkChg chg="del">
          <ac:chgData name="Tirthankar Mittra" userId="5a2678d12002f05b" providerId="LiveId" clId="{BAF9336C-C670-4CFA-A3CB-38CBE69C9111}" dt="2022-05-05T04:35:33.321" v="1623" actId="478"/>
          <ac:inkMkLst>
            <pc:docMk/>
            <pc:sldMk cId="2431760083" sldId="296"/>
            <ac:inkMk id="4" creationId="{AA4402CA-B709-8796-8981-335BD51DEA70}"/>
          </ac:inkMkLst>
        </pc:inkChg>
        <pc:inkChg chg="add del mod">
          <ac:chgData name="Tirthankar Mittra" userId="5a2678d12002f05b" providerId="LiveId" clId="{BAF9336C-C670-4CFA-A3CB-38CBE69C9111}" dt="2022-05-05T04:43:12.470" v="1702" actId="9405"/>
          <ac:inkMkLst>
            <pc:docMk/>
            <pc:sldMk cId="2431760083" sldId="296"/>
            <ac:inkMk id="5" creationId="{49B9475E-6F30-FED5-CC4E-71DB2F2F3B11}"/>
          </ac:inkMkLst>
        </pc:inkChg>
        <pc:inkChg chg="del">
          <ac:chgData name="Tirthankar Mittra" userId="5a2678d12002f05b" providerId="LiveId" clId="{BAF9336C-C670-4CFA-A3CB-38CBE69C9111}" dt="2022-05-05T04:35:33.321" v="1623" actId="478"/>
          <ac:inkMkLst>
            <pc:docMk/>
            <pc:sldMk cId="2431760083" sldId="296"/>
            <ac:inkMk id="5" creationId="{D871D05E-26D1-18A4-5B0B-E15FCF959609}"/>
          </ac:inkMkLst>
        </pc:inkChg>
        <pc:inkChg chg="add del">
          <ac:chgData name="Tirthankar Mittra" userId="5a2678d12002f05b" providerId="LiveId" clId="{BAF9336C-C670-4CFA-A3CB-38CBE69C9111}" dt="2022-05-05T04:43:12.131" v="1701" actId="9405"/>
          <ac:inkMkLst>
            <pc:docMk/>
            <pc:sldMk cId="2431760083" sldId="296"/>
            <ac:inkMk id="6" creationId="{8EA3E35B-8BE7-05C9-854B-8D07F00D6077}"/>
          </ac:inkMkLst>
        </pc:inkChg>
        <pc:inkChg chg="add del mod">
          <ac:chgData name="Tirthankar Mittra" userId="5a2678d12002f05b" providerId="LiveId" clId="{BAF9336C-C670-4CFA-A3CB-38CBE69C9111}" dt="2022-05-05T04:43:11.904" v="1700" actId="9405"/>
          <ac:inkMkLst>
            <pc:docMk/>
            <pc:sldMk cId="2431760083" sldId="296"/>
            <ac:inkMk id="7" creationId="{45DA9F8C-5166-0780-CD2E-B7E9AD37CA7A}"/>
          </ac:inkMkLst>
        </pc:inkChg>
        <pc:inkChg chg="add del mod">
          <ac:chgData name="Tirthankar Mittra" userId="5a2678d12002f05b" providerId="LiveId" clId="{BAF9336C-C670-4CFA-A3CB-38CBE69C9111}" dt="2022-05-05T04:43:11.666" v="1699" actId="9405"/>
          <ac:inkMkLst>
            <pc:docMk/>
            <pc:sldMk cId="2431760083" sldId="296"/>
            <ac:inkMk id="8" creationId="{20B4EC6A-BD65-D6DB-3EBC-0B029CD06522}"/>
          </ac:inkMkLst>
        </pc:inkChg>
        <pc:inkChg chg="add del mod">
          <ac:chgData name="Tirthankar Mittra" userId="5a2678d12002f05b" providerId="LiveId" clId="{BAF9336C-C670-4CFA-A3CB-38CBE69C9111}" dt="2022-05-05T04:43:11.402" v="1698" actId="9405"/>
          <ac:inkMkLst>
            <pc:docMk/>
            <pc:sldMk cId="2431760083" sldId="296"/>
            <ac:inkMk id="9" creationId="{7DCE70CB-1CC0-3181-B252-08F514213AAB}"/>
          </ac:inkMkLst>
        </pc:inkChg>
        <pc:inkChg chg="add del mod">
          <ac:chgData name="Tirthankar Mittra" userId="5a2678d12002f05b" providerId="LiveId" clId="{BAF9336C-C670-4CFA-A3CB-38CBE69C9111}" dt="2022-05-05T04:43:11.027" v="1697" actId="9405"/>
          <ac:inkMkLst>
            <pc:docMk/>
            <pc:sldMk cId="2431760083" sldId="296"/>
            <ac:inkMk id="10" creationId="{E2855FC8-A940-801C-BCE8-C53780A1968B}"/>
          </ac:inkMkLst>
        </pc:inkChg>
        <pc:inkChg chg="add del mod">
          <ac:chgData name="Tirthankar Mittra" userId="5a2678d12002f05b" providerId="LiveId" clId="{BAF9336C-C670-4CFA-A3CB-38CBE69C9111}" dt="2022-05-05T04:43:10.799" v="1696" actId="9405"/>
          <ac:inkMkLst>
            <pc:docMk/>
            <pc:sldMk cId="2431760083" sldId="296"/>
            <ac:inkMk id="11" creationId="{0412F6CC-63DB-C116-D580-8A5DCFCA57FD}"/>
          </ac:inkMkLst>
        </pc:inkChg>
        <pc:inkChg chg="del">
          <ac:chgData name="Tirthankar Mittra" userId="5a2678d12002f05b" providerId="LiveId" clId="{BAF9336C-C670-4CFA-A3CB-38CBE69C9111}" dt="2022-05-05T04:35:33.321" v="1623" actId="478"/>
          <ac:inkMkLst>
            <pc:docMk/>
            <pc:sldMk cId="2431760083" sldId="296"/>
            <ac:inkMk id="11" creationId="{B5499197-31D0-B980-AAC4-3A3EBEABF424}"/>
          </ac:inkMkLst>
        </pc:inkChg>
        <pc:inkChg chg="del">
          <ac:chgData name="Tirthankar Mittra" userId="5a2678d12002f05b" providerId="LiveId" clId="{BAF9336C-C670-4CFA-A3CB-38CBE69C9111}" dt="2022-05-05T04:35:33.321" v="1623" actId="478"/>
          <ac:inkMkLst>
            <pc:docMk/>
            <pc:sldMk cId="2431760083" sldId="296"/>
            <ac:inkMk id="12" creationId="{4E17DAA6-AA3A-5D55-8B89-050E36984DB7}"/>
          </ac:inkMkLst>
        </pc:inkChg>
        <pc:inkChg chg="add del mod">
          <ac:chgData name="Tirthankar Mittra" userId="5a2678d12002f05b" providerId="LiveId" clId="{BAF9336C-C670-4CFA-A3CB-38CBE69C9111}" dt="2022-05-05T04:43:10.553" v="1695" actId="9405"/>
          <ac:inkMkLst>
            <pc:docMk/>
            <pc:sldMk cId="2431760083" sldId="296"/>
            <ac:inkMk id="12" creationId="{6701CB9A-554E-6A64-A50B-DED6042B9187}"/>
          </ac:inkMkLst>
        </pc:inkChg>
        <pc:inkChg chg="del">
          <ac:chgData name="Tirthankar Mittra" userId="5a2678d12002f05b" providerId="LiveId" clId="{BAF9336C-C670-4CFA-A3CB-38CBE69C9111}" dt="2022-05-05T04:35:33.321" v="1623" actId="478"/>
          <ac:inkMkLst>
            <pc:docMk/>
            <pc:sldMk cId="2431760083" sldId="296"/>
            <ac:inkMk id="13" creationId="{6AC10230-715F-2CA6-CBCC-B74EA42DB9B6}"/>
          </ac:inkMkLst>
        </pc:inkChg>
        <pc:inkChg chg="add del mod">
          <ac:chgData name="Tirthankar Mittra" userId="5a2678d12002f05b" providerId="LiveId" clId="{BAF9336C-C670-4CFA-A3CB-38CBE69C9111}" dt="2022-05-05T04:43:10.192" v="1694"/>
          <ac:inkMkLst>
            <pc:docMk/>
            <pc:sldMk cId="2431760083" sldId="296"/>
            <ac:inkMk id="13" creationId="{A995F6CA-56AE-C61D-189F-F9B4FD80096E}"/>
          </ac:inkMkLst>
        </pc:inkChg>
        <pc:inkChg chg="del topLvl">
          <ac:chgData name="Tirthankar Mittra" userId="5a2678d12002f05b" providerId="LiveId" clId="{BAF9336C-C670-4CFA-A3CB-38CBE69C9111}" dt="2022-05-05T04:35:33.321" v="1623" actId="478"/>
          <ac:inkMkLst>
            <pc:docMk/>
            <pc:sldMk cId="2431760083" sldId="296"/>
            <ac:inkMk id="15" creationId="{D3247FEA-6F83-CDA4-D4AA-450889F6AD44}"/>
          </ac:inkMkLst>
        </pc:inkChg>
        <pc:inkChg chg="add del mod">
          <ac:chgData name="Tirthankar Mittra" userId="5a2678d12002f05b" providerId="LiveId" clId="{BAF9336C-C670-4CFA-A3CB-38CBE69C9111}" dt="2022-05-05T04:42:17" v="1668"/>
          <ac:inkMkLst>
            <pc:docMk/>
            <pc:sldMk cId="2431760083" sldId="296"/>
            <ac:inkMk id="16" creationId="{E689DDFB-29EC-41BB-D5BD-BC2D5B0CEBD9}"/>
          </ac:inkMkLst>
        </pc:inkChg>
        <pc:inkChg chg="add del mod">
          <ac:chgData name="Tirthankar Mittra" userId="5a2678d12002f05b" providerId="LiveId" clId="{BAF9336C-C670-4CFA-A3CB-38CBE69C9111}" dt="2022-05-05T04:42:16.658" v="1667"/>
          <ac:inkMkLst>
            <pc:docMk/>
            <pc:sldMk cId="2431760083" sldId="296"/>
            <ac:inkMk id="17" creationId="{152D7E44-6787-F947-C5FC-B35FA8571CB9}"/>
          </ac:inkMkLst>
        </pc:inkChg>
        <pc:inkChg chg="del">
          <ac:chgData name="Tirthankar Mittra" userId="5a2678d12002f05b" providerId="LiveId" clId="{BAF9336C-C670-4CFA-A3CB-38CBE69C9111}" dt="2022-05-05T04:35:33.321" v="1623" actId="478"/>
          <ac:inkMkLst>
            <pc:docMk/>
            <pc:sldMk cId="2431760083" sldId="296"/>
            <ac:inkMk id="17" creationId="{C2913FF2-1B48-2904-1FDA-41BE8B7C4971}"/>
          </ac:inkMkLst>
        </pc:inkChg>
        <pc:inkChg chg="del">
          <ac:chgData name="Tirthankar Mittra" userId="5a2678d12002f05b" providerId="LiveId" clId="{BAF9336C-C670-4CFA-A3CB-38CBE69C9111}" dt="2022-05-05T04:35:33.321" v="1623" actId="478"/>
          <ac:inkMkLst>
            <pc:docMk/>
            <pc:sldMk cId="2431760083" sldId="296"/>
            <ac:inkMk id="18" creationId="{14895B77-914E-FCCC-845D-DE14474F1503}"/>
          </ac:inkMkLst>
        </pc:inkChg>
        <pc:inkChg chg="add del mod">
          <ac:chgData name="Tirthankar Mittra" userId="5a2678d12002f05b" providerId="LiveId" clId="{BAF9336C-C670-4CFA-A3CB-38CBE69C9111}" dt="2022-05-05T04:42:16.336" v="1666"/>
          <ac:inkMkLst>
            <pc:docMk/>
            <pc:sldMk cId="2431760083" sldId="296"/>
            <ac:inkMk id="18" creationId="{661E92F6-293E-C781-43F8-C0DCF1F1392F}"/>
          </ac:inkMkLst>
        </pc:inkChg>
        <pc:inkChg chg="del">
          <ac:chgData name="Tirthankar Mittra" userId="5a2678d12002f05b" providerId="LiveId" clId="{BAF9336C-C670-4CFA-A3CB-38CBE69C9111}" dt="2022-05-05T04:35:33.321" v="1623" actId="478"/>
          <ac:inkMkLst>
            <pc:docMk/>
            <pc:sldMk cId="2431760083" sldId="296"/>
            <ac:inkMk id="20" creationId="{E557442D-3F6C-1027-646C-D44FCC32BF4F}"/>
          </ac:inkMkLst>
        </pc:inkChg>
        <pc:inkChg chg="del">
          <ac:chgData name="Tirthankar Mittra" userId="5a2678d12002f05b" providerId="LiveId" clId="{BAF9336C-C670-4CFA-A3CB-38CBE69C9111}" dt="2022-05-05T04:35:33.321" v="1623" actId="478"/>
          <ac:inkMkLst>
            <pc:docMk/>
            <pc:sldMk cId="2431760083" sldId="296"/>
            <ac:inkMk id="21" creationId="{E7CBA89E-C457-021A-984E-63BFCEE8AFF0}"/>
          </ac:inkMkLst>
        </pc:inkChg>
        <pc:inkChg chg="del">
          <ac:chgData name="Tirthankar Mittra" userId="5a2678d12002f05b" providerId="LiveId" clId="{BAF9336C-C670-4CFA-A3CB-38CBE69C9111}" dt="2022-05-05T04:35:33.321" v="1623" actId="478"/>
          <ac:inkMkLst>
            <pc:docMk/>
            <pc:sldMk cId="2431760083" sldId="296"/>
            <ac:inkMk id="22" creationId="{30BD48DC-282F-4AB5-4C55-4F448A141C9D}"/>
          </ac:inkMkLst>
        </pc:inkChg>
        <pc:inkChg chg="del">
          <ac:chgData name="Tirthankar Mittra" userId="5a2678d12002f05b" providerId="LiveId" clId="{BAF9336C-C670-4CFA-A3CB-38CBE69C9111}" dt="2022-05-05T04:35:33.321" v="1623" actId="478"/>
          <ac:inkMkLst>
            <pc:docMk/>
            <pc:sldMk cId="2431760083" sldId="296"/>
            <ac:inkMk id="23" creationId="{8E162960-58D7-5B4A-8156-3EE3941EE8AB}"/>
          </ac:inkMkLst>
        </pc:inkChg>
        <pc:inkChg chg="del">
          <ac:chgData name="Tirthankar Mittra" userId="5a2678d12002f05b" providerId="LiveId" clId="{BAF9336C-C670-4CFA-A3CB-38CBE69C9111}" dt="2022-05-05T04:35:33.321" v="1623" actId="478"/>
          <ac:inkMkLst>
            <pc:docMk/>
            <pc:sldMk cId="2431760083" sldId="296"/>
            <ac:inkMk id="24" creationId="{42D33DDD-303C-F243-9F3F-8F474984EC20}"/>
          </ac:inkMkLst>
        </pc:inkChg>
        <pc:inkChg chg="del">
          <ac:chgData name="Tirthankar Mittra" userId="5a2678d12002f05b" providerId="LiveId" clId="{BAF9336C-C670-4CFA-A3CB-38CBE69C9111}" dt="2022-05-05T04:35:33.321" v="1623" actId="478"/>
          <ac:inkMkLst>
            <pc:docMk/>
            <pc:sldMk cId="2431760083" sldId="296"/>
            <ac:inkMk id="25" creationId="{65520A80-B274-1ED0-26FA-6AF5B397E730}"/>
          </ac:inkMkLst>
        </pc:inkChg>
        <pc:inkChg chg="del">
          <ac:chgData name="Tirthankar Mittra" userId="5a2678d12002f05b" providerId="LiveId" clId="{BAF9336C-C670-4CFA-A3CB-38CBE69C9111}" dt="2022-05-05T04:35:33.321" v="1623" actId="478"/>
          <ac:inkMkLst>
            <pc:docMk/>
            <pc:sldMk cId="2431760083" sldId="296"/>
            <ac:inkMk id="26" creationId="{13A601AF-58BB-427C-DE39-BFA9240D040A}"/>
          </ac:inkMkLst>
        </pc:inkChg>
        <pc:inkChg chg="del">
          <ac:chgData name="Tirthankar Mittra" userId="5a2678d12002f05b" providerId="LiveId" clId="{BAF9336C-C670-4CFA-A3CB-38CBE69C9111}" dt="2022-05-05T04:35:33.321" v="1623" actId="478"/>
          <ac:inkMkLst>
            <pc:docMk/>
            <pc:sldMk cId="2431760083" sldId="296"/>
            <ac:inkMk id="27" creationId="{323E2449-A214-F80A-EA89-5DF2504E8035}"/>
          </ac:inkMkLst>
        </pc:inkChg>
        <pc:inkChg chg="del topLvl">
          <ac:chgData name="Tirthankar Mittra" userId="5a2678d12002f05b" providerId="LiveId" clId="{BAF9336C-C670-4CFA-A3CB-38CBE69C9111}" dt="2022-05-05T04:35:33.321" v="1623" actId="478"/>
          <ac:inkMkLst>
            <pc:docMk/>
            <pc:sldMk cId="2431760083" sldId="296"/>
            <ac:inkMk id="28" creationId="{B0671664-54DD-BDB5-5F13-84BF96A69281}"/>
          </ac:inkMkLst>
        </pc:inkChg>
        <pc:inkChg chg="del topLvl">
          <ac:chgData name="Tirthankar Mittra" userId="5a2678d12002f05b" providerId="LiveId" clId="{BAF9336C-C670-4CFA-A3CB-38CBE69C9111}" dt="2022-05-05T04:35:33.321" v="1623" actId="478"/>
          <ac:inkMkLst>
            <pc:docMk/>
            <pc:sldMk cId="2431760083" sldId="296"/>
            <ac:inkMk id="29" creationId="{1A18EFE2-E2B3-D964-6ECB-673745DFA5FF}"/>
          </ac:inkMkLst>
        </pc:inkChg>
        <pc:inkChg chg="add del">
          <ac:chgData name="Tirthankar Mittra" userId="5a2678d12002f05b" providerId="LiveId" clId="{BAF9336C-C670-4CFA-A3CB-38CBE69C9111}" dt="2022-05-05T05:01:29.917" v="1775" actId="9405"/>
          <ac:inkMkLst>
            <pc:docMk/>
            <pc:sldMk cId="2431760083" sldId="296"/>
            <ac:inkMk id="29" creationId="{4F1690F9-6A54-60B7-08F8-50807ADC0FB4}"/>
          </ac:inkMkLst>
        </pc:inkChg>
        <pc:inkChg chg="del">
          <ac:chgData name="Tirthankar Mittra" userId="5a2678d12002f05b" providerId="LiveId" clId="{BAF9336C-C670-4CFA-A3CB-38CBE69C9111}" dt="2022-05-05T04:35:33.321" v="1623" actId="478"/>
          <ac:inkMkLst>
            <pc:docMk/>
            <pc:sldMk cId="2431760083" sldId="296"/>
            <ac:inkMk id="30" creationId="{44BAAFA6-1CDA-8EED-8C14-D88519F0FFC7}"/>
          </ac:inkMkLst>
        </pc:inkChg>
        <pc:inkChg chg="add del">
          <ac:chgData name="Tirthankar Mittra" userId="5a2678d12002f05b" providerId="LiveId" clId="{BAF9336C-C670-4CFA-A3CB-38CBE69C9111}" dt="2022-05-05T05:01:48.244" v="1777" actId="9405"/>
          <ac:inkMkLst>
            <pc:docMk/>
            <pc:sldMk cId="2431760083" sldId="296"/>
            <ac:inkMk id="30" creationId="{DA95A089-0AFD-DCC7-6654-57F67A97656E}"/>
          </ac:inkMkLst>
        </pc:inkChg>
        <pc:inkChg chg="add del mod">
          <ac:chgData name="Tirthankar Mittra" userId="5a2678d12002f05b" providerId="LiveId" clId="{BAF9336C-C670-4CFA-A3CB-38CBE69C9111}" dt="2022-05-13T04:01:55.073" v="16480" actId="478"/>
          <ac:inkMkLst>
            <pc:docMk/>
            <pc:sldMk cId="2431760083" sldId="296"/>
            <ac:inkMk id="31" creationId="{34946B6B-78F8-6A6B-5376-2E9BA32DF565}"/>
          </ac:inkMkLst>
        </pc:inkChg>
        <pc:inkChg chg="del">
          <ac:chgData name="Tirthankar Mittra" userId="5a2678d12002f05b" providerId="LiveId" clId="{BAF9336C-C670-4CFA-A3CB-38CBE69C9111}" dt="2022-05-05T04:35:33.321" v="1623" actId="478"/>
          <ac:inkMkLst>
            <pc:docMk/>
            <pc:sldMk cId="2431760083" sldId="296"/>
            <ac:inkMk id="31" creationId="{55FB7153-7A79-F5D5-CB56-1B4FBCF7A274}"/>
          </ac:inkMkLst>
        </pc:inkChg>
        <pc:inkChg chg="del">
          <ac:chgData name="Tirthankar Mittra" userId="5a2678d12002f05b" providerId="LiveId" clId="{BAF9336C-C670-4CFA-A3CB-38CBE69C9111}" dt="2022-05-05T04:35:33.321" v="1623" actId="478"/>
          <ac:inkMkLst>
            <pc:docMk/>
            <pc:sldMk cId="2431760083" sldId="296"/>
            <ac:inkMk id="32" creationId="{11230715-F013-B7C3-D110-E491C54132E9}"/>
          </ac:inkMkLst>
        </pc:inkChg>
        <pc:inkChg chg="add del mod">
          <ac:chgData name="Tirthankar Mittra" userId="5a2678d12002f05b" providerId="LiveId" clId="{BAF9336C-C670-4CFA-A3CB-38CBE69C9111}" dt="2022-05-13T04:01:55.073" v="16480" actId="478"/>
          <ac:inkMkLst>
            <pc:docMk/>
            <pc:sldMk cId="2431760083" sldId="296"/>
            <ac:inkMk id="32" creationId="{254A1AF9-F4EF-8EFF-BFB2-30B0B086DBF9}"/>
          </ac:inkMkLst>
        </pc:inkChg>
        <pc:inkChg chg="add del mod topLvl">
          <ac:chgData name="Tirthankar Mittra" userId="5a2678d12002f05b" providerId="LiveId" clId="{BAF9336C-C670-4CFA-A3CB-38CBE69C9111}" dt="2022-05-13T04:01:55.073" v="16480" actId="478"/>
          <ac:inkMkLst>
            <pc:docMk/>
            <pc:sldMk cId="2431760083" sldId="296"/>
            <ac:inkMk id="33" creationId="{DAE1D083-8937-0381-F5FE-7D1E9916480C}"/>
          </ac:inkMkLst>
        </pc:inkChg>
        <pc:inkChg chg="del topLvl">
          <ac:chgData name="Tirthankar Mittra" userId="5a2678d12002f05b" providerId="LiveId" clId="{BAF9336C-C670-4CFA-A3CB-38CBE69C9111}" dt="2022-05-05T04:35:33.321" v="1623" actId="478"/>
          <ac:inkMkLst>
            <pc:docMk/>
            <pc:sldMk cId="2431760083" sldId="296"/>
            <ac:inkMk id="33" creationId="{FC4264AC-9F8D-9E66-F9E9-8B96D77E9205}"/>
          </ac:inkMkLst>
        </pc:inkChg>
        <pc:inkChg chg="add del mod topLvl">
          <ac:chgData name="Tirthankar Mittra" userId="5a2678d12002f05b" providerId="LiveId" clId="{BAF9336C-C670-4CFA-A3CB-38CBE69C9111}" dt="2022-05-13T04:01:55.073" v="16480" actId="478"/>
          <ac:inkMkLst>
            <pc:docMk/>
            <pc:sldMk cId="2431760083" sldId="296"/>
            <ac:inkMk id="34" creationId="{683D2B12-0968-34CD-E23D-54FF30309FB8}"/>
          </ac:inkMkLst>
        </pc:inkChg>
        <pc:inkChg chg="del">
          <ac:chgData name="Tirthankar Mittra" userId="5a2678d12002f05b" providerId="LiveId" clId="{BAF9336C-C670-4CFA-A3CB-38CBE69C9111}" dt="2022-05-05T04:35:33.321" v="1623" actId="478"/>
          <ac:inkMkLst>
            <pc:docMk/>
            <pc:sldMk cId="2431760083" sldId="296"/>
            <ac:inkMk id="34" creationId="{DC64ADF1-3D24-06D4-93BE-4BC4F4661FED}"/>
          </ac:inkMkLst>
        </pc:inkChg>
        <pc:inkChg chg="add del mod">
          <ac:chgData name="Tirthankar Mittra" userId="5a2678d12002f05b" providerId="LiveId" clId="{BAF9336C-C670-4CFA-A3CB-38CBE69C9111}" dt="2022-05-13T04:01:55.073" v="16480" actId="478"/>
          <ac:inkMkLst>
            <pc:docMk/>
            <pc:sldMk cId="2431760083" sldId="296"/>
            <ac:inkMk id="36" creationId="{D97D3BA5-37F2-9953-06F6-791D9ECB4C90}"/>
          </ac:inkMkLst>
        </pc:inkChg>
        <pc:inkChg chg="del">
          <ac:chgData name="Tirthankar Mittra" userId="5a2678d12002f05b" providerId="LiveId" clId="{BAF9336C-C670-4CFA-A3CB-38CBE69C9111}" dt="2022-05-05T04:35:33.321" v="1623" actId="478"/>
          <ac:inkMkLst>
            <pc:docMk/>
            <pc:sldMk cId="2431760083" sldId="296"/>
            <ac:inkMk id="37" creationId="{F0DB0B33-79D2-09E7-755E-4BF3AFD84AD4}"/>
          </ac:inkMkLst>
        </pc:inkChg>
        <pc:inkChg chg="add del mod">
          <ac:chgData name="Tirthankar Mittra" userId="5a2678d12002f05b" providerId="LiveId" clId="{BAF9336C-C670-4CFA-A3CB-38CBE69C9111}" dt="2022-05-05T05:02:38.114" v="1796" actId="9405"/>
          <ac:inkMkLst>
            <pc:docMk/>
            <pc:sldMk cId="2431760083" sldId="296"/>
            <ac:inkMk id="38" creationId="{11C6C1CB-91E0-34C8-3216-EE7919C8D93E}"/>
          </ac:inkMkLst>
        </pc:inkChg>
        <pc:inkChg chg="del">
          <ac:chgData name="Tirthankar Mittra" userId="5a2678d12002f05b" providerId="LiveId" clId="{BAF9336C-C670-4CFA-A3CB-38CBE69C9111}" dt="2022-05-05T04:35:33.321" v="1623" actId="478"/>
          <ac:inkMkLst>
            <pc:docMk/>
            <pc:sldMk cId="2431760083" sldId="296"/>
            <ac:inkMk id="38" creationId="{1367EAC0-122E-2506-600C-F0CEA3637DD4}"/>
          </ac:inkMkLst>
        </pc:inkChg>
        <pc:inkChg chg="add del mod">
          <ac:chgData name="Tirthankar Mittra" userId="5a2678d12002f05b" providerId="LiveId" clId="{BAF9336C-C670-4CFA-A3CB-38CBE69C9111}" dt="2022-05-05T05:02:37.645" v="1795"/>
          <ac:inkMkLst>
            <pc:docMk/>
            <pc:sldMk cId="2431760083" sldId="296"/>
            <ac:inkMk id="39" creationId="{A754EC41-0DC4-3E95-DDB0-0D3F2F6BFFE0}"/>
          </ac:inkMkLst>
        </pc:inkChg>
        <pc:inkChg chg="del">
          <ac:chgData name="Tirthankar Mittra" userId="5a2678d12002f05b" providerId="LiveId" clId="{BAF9336C-C670-4CFA-A3CB-38CBE69C9111}" dt="2022-05-05T04:35:33.321" v="1623" actId="478"/>
          <ac:inkMkLst>
            <pc:docMk/>
            <pc:sldMk cId="2431760083" sldId="296"/>
            <ac:inkMk id="39" creationId="{B5BBCBE6-FA2C-8E99-2DBC-DBE9E034F790}"/>
          </ac:inkMkLst>
        </pc:inkChg>
        <pc:inkChg chg="add del mod">
          <ac:chgData name="Tirthankar Mittra" userId="5a2678d12002f05b" providerId="LiveId" clId="{BAF9336C-C670-4CFA-A3CB-38CBE69C9111}" dt="2022-05-05T05:02:37.278" v="1793" actId="9405"/>
          <ac:inkMkLst>
            <pc:docMk/>
            <pc:sldMk cId="2431760083" sldId="296"/>
            <ac:inkMk id="41" creationId="{30DA74EB-CEC6-5324-5D49-E2A2CF61EAAA}"/>
          </ac:inkMkLst>
        </pc:inkChg>
        <pc:inkChg chg="del topLvl">
          <ac:chgData name="Tirthankar Mittra" userId="5a2678d12002f05b" providerId="LiveId" clId="{BAF9336C-C670-4CFA-A3CB-38CBE69C9111}" dt="2022-05-05T04:35:33.321" v="1623" actId="478"/>
          <ac:inkMkLst>
            <pc:docMk/>
            <pc:sldMk cId="2431760083" sldId="296"/>
            <ac:inkMk id="41" creationId="{DA2415A2-E412-C5F8-62F2-44EE63B34C53}"/>
          </ac:inkMkLst>
        </pc:inkChg>
        <pc:inkChg chg="del topLvl">
          <ac:chgData name="Tirthankar Mittra" userId="5a2678d12002f05b" providerId="LiveId" clId="{BAF9336C-C670-4CFA-A3CB-38CBE69C9111}" dt="2022-05-05T04:35:33.321" v="1623" actId="478"/>
          <ac:inkMkLst>
            <pc:docMk/>
            <pc:sldMk cId="2431760083" sldId="296"/>
            <ac:inkMk id="42" creationId="{B58270B4-A816-1E2D-645A-4544B5FF3EF0}"/>
          </ac:inkMkLst>
        </pc:inkChg>
        <pc:inkChg chg="add del mod">
          <ac:chgData name="Tirthankar Mittra" userId="5a2678d12002f05b" providerId="LiveId" clId="{BAF9336C-C670-4CFA-A3CB-38CBE69C9111}" dt="2022-05-05T05:02:36.696" v="1792"/>
          <ac:inkMkLst>
            <pc:docMk/>
            <pc:sldMk cId="2431760083" sldId="296"/>
            <ac:inkMk id="42" creationId="{F13CAC52-D84B-A475-59B3-65F813099B3C}"/>
          </ac:inkMkLst>
        </pc:inkChg>
        <pc:inkChg chg="add del mod topLvl">
          <ac:chgData name="Tirthankar Mittra" userId="5a2678d12002f05b" providerId="LiveId" clId="{BAF9336C-C670-4CFA-A3CB-38CBE69C9111}" dt="2022-05-13T04:01:55.073" v="16480" actId="478"/>
          <ac:inkMkLst>
            <pc:docMk/>
            <pc:sldMk cId="2431760083" sldId="296"/>
            <ac:inkMk id="44" creationId="{43DFD2B5-791E-06C5-330B-EDB0E84830C9}"/>
          </ac:inkMkLst>
        </pc:inkChg>
        <pc:inkChg chg="del">
          <ac:chgData name="Tirthankar Mittra" userId="5a2678d12002f05b" providerId="LiveId" clId="{BAF9336C-C670-4CFA-A3CB-38CBE69C9111}" dt="2022-05-05T04:35:33.321" v="1623" actId="478"/>
          <ac:inkMkLst>
            <pc:docMk/>
            <pc:sldMk cId="2431760083" sldId="296"/>
            <ac:inkMk id="44" creationId="{7FF80B24-CE51-6736-218E-03D26E954001}"/>
          </ac:inkMkLst>
        </pc:inkChg>
        <pc:inkChg chg="add del mod">
          <ac:chgData name="Tirthankar Mittra" userId="5a2678d12002f05b" providerId="LiveId" clId="{BAF9336C-C670-4CFA-A3CB-38CBE69C9111}" dt="2022-05-13T04:01:55.073" v="16480" actId="478"/>
          <ac:inkMkLst>
            <pc:docMk/>
            <pc:sldMk cId="2431760083" sldId="296"/>
            <ac:inkMk id="45" creationId="{77F49DAA-C5F5-9A0F-1D3B-4D0FF375D031}"/>
          </ac:inkMkLst>
        </pc:inkChg>
        <pc:inkChg chg="del">
          <ac:chgData name="Tirthankar Mittra" userId="5a2678d12002f05b" providerId="LiveId" clId="{BAF9336C-C670-4CFA-A3CB-38CBE69C9111}" dt="2022-05-05T04:35:33.321" v="1623" actId="478"/>
          <ac:inkMkLst>
            <pc:docMk/>
            <pc:sldMk cId="2431760083" sldId="296"/>
            <ac:inkMk id="45" creationId="{9EA74649-B0A4-4413-1908-DA666EB060D1}"/>
          </ac:inkMkLst>
        </pc:inkChg>
        <pc:inkChg chg="del">
          <ac:chgData name="Tirthankar Mittra" userId="5a2678d12002f05b" providerId="LiveId" clId="{BAF9336C-C670-4CFA-A3CB-38CBE69C9111}" dt="2022-05-05T04:35:33.321" v="1623" actId="478"/>
          <ac:inkMkLst>
            <pc:docMk/>
            <pc:sldMk cId="2431760083" sldId="296"/>
            <ac:inkMk id="46" creationId="{8B59C856-9D0B-7700-2D48-D6FBA721FFCA}"/>
          </ac:inkMkLst>
        </pc:inkChg>
        <pc:inkChg chg="del">
          <ac:chgData name="Tirthankar Mittra" userId="5a2678d12002f05b" providerId="LiveId" clId="{BAF9336C-C670-4CFA-A3CB-38CBE69C9111}" dt="2022-05-05T04:35:33.321" v="1623" actId="478"/>
          <ac:inkMkLst>
            <pc:docMk/>
            <pc:sldMk cId="2431760083" sldId="296"/>
            <ac:inkMk id="47" creationId="{0A72F3DC-5DCF-C7AF-2254-97E0B4641EDE}"/>
          </ac:inkMkLst>
        </pc:inkChg>
        <pc:inkChg chg="add del mod">
          <ac:chgData name="Tirthankar Mittra" userId="5a2678d12002f05b" providerId="LiveId" clId="{BAF9336C-C670-4CFA-A3CB-38CBE69C9111}" dt="2022-05-13T04:01:55.073" v="16480" actId="478"/>
          <ac:inkMkLst>
            <pc:docMk/>
            <pc:sldMk cId="2431760083" sldId="296"/>
            <ac:inkMk id="47" creationId="{8826F215-2694-9998-7AAC-D8057BCADF19}"/>
          </ac:inkMkLst>
        </pc:inkChg>
        <pc:inkChg chg="add del mod">
          <ac:chgData name="Tirthankar Mittra" userId="5a2678d12002f05b" providerId="LiveId" clId="{BAF9336C-C670-4CFA-A3CB-38CBE69C9111}" dt="2022-05-13T04:01:55.073" v="16480" actId="478"/>
          <ac:inkMkLst>
            <pc:docMk/>
            <pc:sldMk cId="2431760083" sldId="296"/>
            <ac:inkMk id="48" creationId="{C1B324C3-FA06-2064-BBC3-6629649E1BCD}"/>
          </ac:inkMkLst>
        </pc:inkChg>
        <pc:inkChg chg="del topLvl">
          <ac:chgData name="Tirthankar Mittra" userId="5a2678d12002f05b" providerId="LiveId" clId="{BAF9336C-C670-4CFA-A3CB-38CBE69C9111}" dt="2022-05-05T04:35:33.321" v="1623" actId="478"/>
          <ac:inkMkLst>
            <pc:docMk/>
            <pc:sldMk cId="2431760083" sldId="296"/>
            <ac:inkMk id="48" creationId="{C9CD07DE-D457-8B63-DFB5-B515536BBA45}"/>
          </ac:inkMkLst>
        </pc:inkChg>
        <pc:inkChg chg="del">
          <ac:chgData name="Tirthankar Mittra" userId="5a2678d12002f05b" providerId="LiveId" clId="{BAF9336C-C670-4CFA-A3CB-38CBE69C9111}" dt="2022-05-05T04:35:33.321" v="1623" actId="478"/>
          <ac:inkMkLst>
            <pc:docMk/>
            <pc:sldMk cId="2431760083" sldId="296"/>
            <ac:inkMk id="49" creationId="{97320E0D-0475-219D-313E-5D7E03F007F7}"/>
          </ac:inkMkLst>
        </pc:inkChg>
        <pc:inkChg chg="add del mod">
          <ac:chgData name="Tirthankar Mittra" userId="5a2678d12002f05b" providerId="LiveId" clId="{BAF9336C-C670-4CFA-A3CB-38CBE69C9111}" dt="2022-05-13T04:01:55.073" v="16480" actId="478"/>
          <ac:inkMkLst>
            <pc:docMk/>
            <pc:sldMk cId="2431760083" sldId="296"/>
            <ac:inkMk id="49" creationId="{ACBABF7F-8D9E-9AC3-563E-AE1C10C8A2B2}"/>
          </ac:inkMkLst>
        </pc:inkChg>
        <pc:inkChg chg="del">
          <ac:chgData name="Tirthankar Mittra" userId="5a2678d12002f05b" providerId="LiveId" clId="{BAF9336C-C670-4CFA-A3CB-38CBE69C9111}" dt="2022-05-05T04:35:33.321" v="1623" actId="478"/>
          <ac:inkMkLst>
            <pc:docMk/>
            <pc:sldMk cId="2431760083" sldId="296"/>
            <ac:inkMk id="50" creationId="{4AC31CBF-C7E8-B03B-17AE-0D1895976E65}"/>
          </ac:inkMkLst>
        </pc:inkChg>
        <pc:inkChg chg="del">
          <ac:chgData name="Tirthankar Mittra" userId="5a2678d12002f05b" providerId="LiveId" clId="{BAF9336C-C670-4CFA-A3CB-38CBE69C9111}" dt="2022-05-05T04:35:33.321" v="1623" actId="478"/>
          <ac:inkMkLst>
            <pc:docMk/>
            <pc:sldMk cId="2431760083" sldId="296"/>
            <ac:inkMk id="51" creationId="{7A072C0E-368A-507D-2DE9-232CFB211B23}"/>
          </ac:inkMkLst>
        </pc:inkChg>
        <pc:inkChg chg="add del mod">
          <ac:chgData name="Tirthankar Mittra" userId="5a2678d12002f05b" providerId="LiveId" clId="{BAF9336C-C670-4CFA-A3CB-38CBE69C9111}" dt="2022-05-13T04:01:55.073" v="16480" actId="478"/>
          <ac:inkMkLst>
            <pc:docMk/>
            <pc:sldMk cId="2431760083" sldId="296"/>
            <ac:inkMk id="51" creationId="{D241EDE3-C53E-606F-E576-3970448E4E0C}"/>
          </ac:inkMkLst>
        </pc:inkChg>
        <pc:inkChg chg="add del mod">
          <ac:chgData name="Tirthankar Mittra" userId="5a2678d12002f05b" providerId="LiveId" clId="{BAF9336C-C670-4CFA-A3CB-38CBE69C9111}" dt="2022-05-13T04:01:55.073" v="16480" actId="478"/>
          <ac:inkMkLst>
            <pc:docMk/>
            <pc:sldMk cId="2431760083" sldId="296"/>
            <ac:inkMk id="52" creationId="{26DFCA7B-6828-3642-A667-74DE49B74DE3}"/>
          </ac:inkMkLst>
        </pc:inkChg>
        <pc:inkChg chg="del">
          <ac:chgData name="Tirthankar Mittra" userId="5a2678d12002f05b" providerId="LiveId" clId="{BAF9336C-C670-4CFA-A3CB-38CBE69C9111}" dt="2022-05-05T04:35:33.321" v="1623" actId="478"/>
          <ac:inkMkLst>
            <pc:docMk/>
            <pc:sldMk cId="2431760083" sldId="296"/>
            <ac:inkMk id="52" creationId="{9D30F8CD-F065-936A-A924-11A7F909C5BA}"/>
          </ac:inkMkLst>
        </pc:inkChg>
        <pc:inkChg chg="del">
          <ac:chgData name="Tirthankar Mittra" userId="5a2678d12002f05b" providerId="LiveId" clId="{BAF9336C-C670-4CFA-A3CB-38CBE69C9111}" dt="2022-05-05T04:35:33.321" v="1623" actId="478"/>
          <ac:inkMkLst>
            <pc:docMk/>
            <pc:sldMk cId="2431760083" sldId="296"/>
            <ac:inkMk id="53" creationId="{E6978F4F-C5B2-D35C-EE74-4931D31179C4}"/>
          </ac:inkMkLst>
        </pc:inkChg>
        <pc:inkChg chg="del">
          <ac:chgData name="Tirthankar Mittra" userId="5a2678d12002f05b" providerId="LiveId" clId="{BAF9336C-C670-4CFA-A3CB-38CBE69C9111}" dt="2022-05-05T04:35:33.321" v="1623" actId="478"/>
          <ac:inkMkLst>
            <pc:docMk/>
            <pc:sldMk cId="2431760083" sldId="296"/>
            <ac:inkMk id="54" creationId="{B6376781-966A-4ED2-6D99-0B8B50A8D7B2}"/>
          </ac:inkMkLst>
        </pc:inkChg>
        <pc:inkChg chg="add del mod">
          <ac:chgData name="Tirthankar Mittra" userId="5a2678d12002f05b" providerId="LiveId" clId="{BAF9336C-C670-4CFA-A3CB-38CBE69C9111}" dt="2022-05-13T04:01:55.073" v="16480" actId="478"/>
          <ac:inkMkLst>
            <pc:docMk/>
            <pc:sldMk cId="2431760083" sldId="296"/>
            <ac:inkMk id="54" creationId="{CEAA1454-3C35-03D9-8784-15A9291C06A2}"/>
          </ac:inkMkLst>
        </pc:inkChg>
        <pc:inkChg chg="del">
          <ac:chgData name="Tirthankar Mittra" userId="5a2678d12002f05b" providerId="LiveId" clId="{BAF9336C-C670-4CFA-A3CB-38CBE69C9111}" dt="2022-05-05T04:35:33.321" v="1623" actId="478"/>
          <ac:inkMkLst>
            <pc:docMk/>
            <pc:sldMk cId="2431760083" sldId="296"/>
            <ac:inkMk id="55" creationId="{098F6450-1E1F-0289-FDBE-2FA852B9C369}"/>
          </ac:inkMkLst>
        </pc:inkChg>
        <pc:inkChg chg="add del mod">
          <ac:chgData name="Tirthankar Mittra" userId="5a2678d12002f05b" providerId="LiveId" clId="{BAF9336C-C670-4CFA-A3CB-38CBE69C9111}" dt="2022-05-13T04:01:55.073" v="16480" actId="478"/>
          <ac:inkMkLst>
            <pc:docMk/>
            <pc:sldMk cId="2431760083" sldId="296"/>
            <ac:inkMk id="55" creationId="{6ED66461-C795-A078-A775-8433985D1742}"/>
          </ac:inkMkLst>
        </pc:inkChg>
        <pc:inkChg chg="del topLvl">
          <ac:chgData name="Tirthankar Mittra" userId="5a2678d12002f05b" providerId="LiveId" clId="{BAF9336C-C670-4CFA-A3CB-38CBE69C9111}" dt="2022-05-05T04:35:33.321" v="1623" actId="478"/>
          <ac:inkMkLst>
            <pc:docMk/>
            <pc:sldMk cId="2431760083" sldId="296"/>
            <ac:inkMk id="56" creationId="{A62290AE-275B-BAC6-3798-25A47C789CF1}"/>
          </ac:inkMkLst>
        </pc:inkChg>
        <pc:inkChg chg="add del mod">
          <ac:chgData name="Tirthankar Mittra" userId="5a2678d12002f05b" providerId="LiveId" clId="{BAF9336C-C670-4CFA-A3CB-38CBE69C9111}" dt="2022-05-13T04:01:55.073" v="16480" actId="478"/>
          <ac:inkMkLst>
            <pc:docMk/>
            <pc:sldMk cId="2431760083" sldId="296"/>
            <ac:inkMk id="57" creationId="{610199C4-BF63-1631-10C4-C71E79C371D2}"/>
          </ac:inkMkLst>
        </pc:inkChg>
        <pc:inkChg chg="del">
          <ac:chgData name="Tirthankar Mittra" userId="5a2678d12002f05b" providerId="LiveId" clId="{BAF9336C-C670-4CFA-A3CB-38CBE69C9111}" dt="2022-05-05T04:35:33.321" v="1623" actId="478"/>
          <ac:inkMkLst>
            <pc:docMk/>
            <pc:sldMk cId="2431760083" sldId="296"/>
            <ac:inkMk id="57" creationId="{A6D2102F-1124-A04B-873C-2DD863F9D4F8}"/>
          </ac:inkMkLst>
        </pc:inkChg>
        <pc:inkChg chg="add del mod">
          <ac:chgData name="Tirthankar Mittra" userId="5a2678d12002f05b" providerId="LiveId" clId="{BAF9336C-C670-4CFA-A3CB-38CBE69C9111}" dt="2022-05-13T04:01:55.073" v="16480" actId="478"/>
          <ac:inkMkLst>
            <pc:docMk/>
            <pc:sldMk cId="2431760083" sldId="296"/>
            <ac:inkMk id="58" creationId="{717E4560-4D7F-C9D4-F734-3FFB484394F0}"/>
          </ac:inkMkLst>
        </pc:inkChg>
        <pc:inkChg chg="del">
          <ac:chgData name="Tirthankar Mittra" userId="5a2678d12002f05b" providerId="LiveId" clId="{BAF9336C-C670-4CFA-A3CB-38CBE69C9111}" dt="2022-05-05T04:35:33.321" v="1623" actId="478"/>
          <ac:inkMkLst>
            <pc:docMk/>
            <pc:sldMk cId="2431760083" sldId="296"/>
            <ac:inkMk id="58" creationId="{B30F6468-95BD-C676-1A15-C6F49B648832}"/>
          </ac:inkMkLst>
        </pc:inkChg>
        <pc:inkChg chg="del">
          <ac:chgData name="Tirthankar Mittra" userId="5a2678d12002f05b" providerId="LiveId" clId="{BAF9336C-C670-4CFA-A3CB-38CBE69C9111}" dt="2022-05-05T04:35:33.321" v="1623" actId="478"/>
          <ac:inkMkLst>
            <pc:docMk/>
            <pc:sldMk cId="2431760083" sldId="296"/>
            <ac:inkMk id="59" creationId="{B8ED405E-5A32-DA64-ADC3-B3C6BCD9685E}"/>
          </ac:inkMkLst>
        </pc:inkChg>
        <pc:inkChg chg="add del mod topLvl">
          <ac:chgData name="Tirthankar Mittra" userId="5a2678d12002f05b" providerId="LiveId" clId="{BAF9336C-C670-4CFA-A3CB-38CBE69C9111}" dt="2022-05-13T04:01:55.073" v="16480" actId="478"/>
          <ac:inkMkLst>
            <pc:docMk/>
            <pc:sldMk cId="2431760083" sldId="296"/>
            <ac:inkMk id="60" creationId="{B7E43249-231F-9DF7-92D9-6C36D390CE20}"/>
          </ac:inkMkLst>
        </pc:inkChg>
        <pc:inkChg chg="del">
          <ac:chgData name="Tirthankar Mittra" userId="5a2678d12002f05b" providerId="LiveId" clId="{BAF9336C-C670-4CFA-A3CB-38CBE69C9111}" dt="2022-05-05T04:35:33.321" v="1623" actId="478"/>
          <ac:inkMkLst>
            <pc:docMk/>
            <pc:sldMk cId="2431760083" sldId="296"/>
            <ac:inkMk id="60" creationId="{E0E432AC-12F5-DE3B-CA99-F04422A28BBC}"/>
          </ac:inkMkLst>
        </pc:inkChg>
        <pc:inkChg chg="add del mod">
          <ac:chgData name="Tirthankar Mittra" userId="5a2678d12002f05b" providerId="LiveId" clId="{BAF9336C-C670-4CFA-A3CB-38CBE69C9111}" dt="2022-05-13T04:01:55.073" v="16480" actId="478"/>
          <ac:inkMkLst>
            <pc:docMk/>
            <pc:sldMk cId="2431760083" sldId="296"/>
            <ac:inkMk id="62" creationId="{53821E96-DDE7-1FBC-4C80-9AB09377BB2F}"/>
          </ac:inkMkLst>
        </pc:inkChg>
        <pc:inkChg chg="del">
          <ac:chgData name="Tirthankar Mittra" userId="5a2678d12002f05b" providerId="LiveId" clId="{BAF9336C-C670-4CFA-A3CB-38CBE69C9111}" dt="2022-05-05T04:35:33.321" v="1623" actId="478"/>
          <ac:inkMkLst>
            <pc:docMk/>
            <pc:sldMk cId="2431760083" sldId="296"/>
            <ac:inkMk id="62" creationId="{DA483675-C8CA-7C26-6E1B-387A8AD7741A}"/>
          </ac:inkMkLst>
        </pc:inkChg>
        <pc:inkChg chg="add del mod">
          <ac:chgData name="Tirthankar Mittra" userId="5a2678d12002f05b" providerId="LiveId" clId="{BAF9336C-C670-4CFA-A3CB-38CBE69C9111}" dt="2022-05-13T04:01:55.073" v="16480" actId="478"/>
          <ac:inkMkLst>
            <pc:docMk/>
            <pc:sldMk cId="2431760083" sldId="296"/>
            <ac:inkMk id="63" creationId="{593F577E-6547-2F95-C356-1090DBDBF94B}"/>
          </ac:inkMkLst>
        </pc:inkChg>
        <pc:inkChg chg="del">
          <ac:chgData name="Tirthankar Mittra" userId="5a2678d12002f05b" providerId="LiveId" clId="{BAF9336C-C670-4CFA-A3CB-38CBE69C9111}" dt="2022-05-05T04:35:33.321" v="1623" actId="478"/>
          <ac:inkMkLst>
            <pc:docMk/>
            <pc:sldMk cId="2431760083" sldId="296"/>
            <ac:inkMk id="63" creationId="{B55E6B39-B102-CE30-821B-319F24F81A9A}"/>
          </ac:inkMkLst>
        </pc:inkChg>
        <pc:inkChg chg="del">
          <ac:chgData name="Tirthankar Mittra" userId="5a2678d12002f05b" providerId="LiveId" clId="{BAF9336C-C670-4CFA-A3CB-38CBE69C9111}" dt="2022-05-05T04:35:33.321" v="1623" actId="478"/>
          <ac:inkMkLst>
            <pc:docMk/>
            <pc:sldMk cId="2431760083" sldId="296"/>
            <ac:inkMk id="64" creationId="{78F29C22-43E5-652E-0326-762CE4289649}"/>
          </ac:inkMkLst>
        </pc:inkChg>
        <pc:inkChg chg="add del mod">
          <ac:chgData name="Tirthankar Mittra" userId="5a2678d12002f05b" providerId="LiveId" clId="{BAF9336C-C670-4CFA-A3CB-38CBE69C9111}" dt="2022-05-13T04:01:55.073" v="16480" actId="478"/>
          <ac:inkMkLst>
            <pc:docMk/>
            <pc:sldMk cId="2431760083" sldId="296"/>
            <ac:inkMk id="64" creationId="{D75E7FC0-9286-DA2E-8455-5563D226017A}"/>
          </ac:inkMkLst>
        </pc:inkChg>
        <pc:inkChg chg="add del mod">
          <ac:chgData name="Tirthankar Mittra" userId="5a2678d12002f05b" providerId="LiveId" clId="{BAF9336C-C670-4CFA-A3CB-38CBE69C9111}" dt="2022-05-13T04:01:55.073" v="16480" actId="478"/>
          <ac:inkMkLst>
            <pc:docMk/>
            <pc:sldMk cId="2431760083" sldId="296"/>
            <ac:inkMk id="65" creationId="{5AAF6DFD-45C1-CDB8-73F8-2C82C3ACB1C6}"/>
          </ac:inkMkLst>
        </pc:inkChg>
        <pc:inkChg chg="del">
          <ac:chgData name="Tirthankar Mittra" userId="5a2678d12002f05b" providerId="LiveId" clId="{BAF9336C-C670-4CFA-A3CB-38CBE69C9111}" dt="2022-05-05T04:35:33.321" v="1623" actId="478"/>
          <ac:inkMkLst>
            <pc:docMk/>
            <pc:sldMk cId="2431760083" sldId="296"/>
            <ac:inkMk id="65" creationId="{FAA9C245-F5E6-E4DB-C780-93FCBA0D74B4}"/>
          </ac:inkMkLst>
        </pc:inkChg>
        <pc:inkChg chg="del">
          <ac:chgData name="Tirthankar Mittra" userId="5a2678d12002f05b" providerId="LiveId" clId="{BAF9336C-C670-4CFA-A3CB-38CBE69C9111}" dt="2022-05-05T04:35:33.321" v="1623" actId="478"/>
          <ac:inkMkLst>
            <pc:docMk/>
            <pc:sldMk cId="2431760083" sldId="296"/>
            <ac:inkMk id="66" creationId="{6411D2AC-634C-3F59-28FA-589650B0055E}"/>
          </ac:inkMkLst>
        </pc:inkChg>
        <pc:inkChg chg="del topLvl">
          <ac:chgData name="Tirthankar Mittra" userId="5a2678d12002f05b" providerId="LiveId" clId="{BAF9336C-C670-4CFA-A3CB-38CBE69C9111}" dt="2022-05-05T04:35:33.321" v="1623" actId="478"/>
          <ac:inkMkLst>
            <pc:docMk/>
            <pc:sldMk cId="2431760083" sldId="296"/>
            <ac:inkMk id="67" creationId="{18D44CFB-9BDB-1240-E228-83C0EB1515AD}"/>
          </ac:inkMkLst>
        </pc:inkChg>
        <pc:inkChg chg="add del mod">
          <ac:chgData name="Tirthankar Mittra" userId="5a2678d12002f05b" providerId="LiveId" clId="{BAF9336C-C670-4CFA-A3CB-38CBE69C9111}" dt="2022-05-13T04:01:55.073" v="16480" actId="478"/>
          <ac:inkMkLst>
            <pc:docMk/>
            <pc:sldMk cId="2431760083" sldId="296"/>
            <ac:inkMk id="67" creationId="{B8305ECC-8F57-76FE-49B7-1E8282F588A4}"/>
          </ac:inkMkLst>
        </pc:inkChg>
        <pc:inkChg chg="add del mod topLvl">
          <ac:chgData name="Tirthankar Mittra" userId="5a2678d12002f05b" providerId="LiveId" clId="{BAF9336C-C670-4CFA-A3CB-38CBE69C9111}" dt="2022-05-13T04:01:55.073" v="16480" actId="478"/>
          <ac:inkMkLst>
            <pc:docMk/>
            <pc:sldMk cId="2431760083" sldId="296"/>
            <ac:inkMk id="68" creationId="{022F44A5-9857-DF9C-A1F5-8962EAC6B1FF}"/>
          </ac:inkMkLst>
        </pc:inkChg>
        <pc:inkChg chg="del">
          <ac:chgData name="Tirthankar Mittra" userId="5a2678d12002f05b" providerId="LiveId" clId="{BAF9336C-C670-4CFA-A3CB-38CBE69C9111}" dt="2022-05-05T04:35:33.321" v="1623" actId="478"/>
          <ac:inkMkLst>
            <pc:docMk/>
            <pc:sldMk cId="2431760083" sldId="296"/>
            <ac:inkMk id="68" creationId="{B9FADCA1-4E3B-F124-FEBE-6EB0CC65300A}"/>
          </ac:inkMkLst>
        </pc:inkChg>
        <pc:inkChg chg="add del mod topLvl">
          <ac:chgData name="Tirthankar Mittra" userId="5a2678d12002f05b" providerId="LiveId" clId="{BAF9336C-C670-4CFA-A3CB-38CBE69C9111}" dt="2022-05-13T04:01:55.073" v="16480" actId="478"/>
          <ac:inkMkLst>
            <pc:docMk/>
            <pc:sldMk cId="2431760083" sldId="296"/>
            <ac:inkMk id="70" creationId="{377CFE76-08C2-DC0C-91FB-4F07DCC99820}"/>
          </ac:inkMkLst>
        </pc:inkChg>
        <pc:inkChg chg="del topLvl">
          <ac:chgData name="Tirthankar Mittra" userId="5a2678d12002f05b" providerId="LiveId" clId="{BAF9336C-C670-4CFA-A3CB-38CBE69C9111}" dt="2022-05-05T04:35:33.321" v="1623" actId="478"/>
          <ac:inkMkLst>
            <pc:docMk/>
            <pc:sldMk cId="2431760083" sldId="296"/>
            <ac:inkMk id="70" creationId="{6E9EAC6B-03D9-7313-19EA-68D90C27D9A2}"/>
          </ac:inkMkLst>
        </pc:inkChg>
        <pc:inkChg chg="add del mod">
          <ac:chgData name="Tirthankar Mittra" userId="5a2678d12002f05b" providerId="LiveId" clId="{BAF9336C-C670-4CFA-A3CB-38CBE69C9111}" dt="2022-05-13T04:01:55.073" v="16480" actId="478"/>
          <ac:inkMkLst>
            <pc:docMk/>
            <pc:sldMk cId="2431760083" sldId="296"/>
            <ac:inkMk id="71" creationId="{BD35B989-B64A-8CE1-3687-D43E589CEC44}"/>
          </ac:inkMkLst>
        </pc:inkChg>
        <pc:inkChg chg="add del mod">
          <ac:chgData name="Tirthankar Mittra" userId="5a2678d12002f05b" providerId="LiveId" clId="{BAF9336C-C670-4CFA-A3CB-38CBE69C9111}" dt="2022-05-13T04:01:55.073" v="16480" actId="478"/>
          <ac:inkMkLst>
            <pc:docMk/>
            <pc:sldMk cId="2431760083" sldId="296"/>
            <ac:inkMk id="72" creationId="{91FD66A2-5E17-5E76-0508-BCF942CBD3B5}"/>
          </ac:inkMkLst>
        </pc:inkChg>
        <pc:inkChg chg="del">
          <ac:chgData name="Tirthankar Mittra" userId="5a2678d12002f05b" providerId="LiveId" clId="{BAF9336C-C670-4CFA-A3CB-38CBE69C9111}" dt="2022-05-05T04:35:33.321" v="1623" actId="478"/>
          <ac:inkMkLst>
            <pc:docMk/>
            <pc:sldMk cId="2431760083" sldId="296"/>
            <ac:inkMk id="72" creationId="{C6349981-8952-1FDC-24C2-A20FB479019D}"/>
          </ac:inkMkLst>
        </pc:inkChg>
        <pc:inkChg chg="del topLvl">
          <ac:chgData name="Tirthankar Mittra" userId="5a2678d12002f05b" providerId="LiveId" clId="{BAF9336C-C670-4CFA-A3CB-38CBE69C9111}" dt="2022-05-05T04:35:33.321" v="1623" actId="478"/>
          <ac:inkMkLst>
            <pc:docMk/>
            <pc:sldMk cId="2431760083" sldId="296"/>
            <ac:inkMk id="73" creationId="{900101B7-9D39-E829-B2E3-E05F83C64145}"/>
          </ac:inkMkLst>
        </pc:inkChg>
        <pc:inkChg chg="add del mod topLvl">
          <ac:chgData name="Tirthankar Mittra" userId="5a2678d12002f05b" providerId="LiveId" clId="{BAF9336C-C670-4CFA-A3CB-38CBE69C9111}" dt="2022-05-13T04:01:55.073" v="16480" actId="478"/>
          <ac:inkMkLst>
            <pc:docMk/>
            <pc:sldMk cId="2431760083" sldId="296"/>
            <ac:inkMk id="73" creationId="{E8652531-D803-DCD7-77DE-1EDC058B0F77}"/>
          </ac:inkMkLst>
        </pc:inkChg>
        <pc:inkChg chg="del topLvl">
          <ac:chgData name="Tirthankar Mittra" userId="5a2678d12002f05b" providerId="LiveId" clId="{BAF9336C-C670-4CFA-A3CB-38CBE69C9111}" dt="2022-05-05T04:35:33.321" v="1623" actId="478"/>
          <ac:inkMkLst>
            <pc:docMk/>
            <pc:sldMk cId="2431760083" sldId="296"/>
            <ac:inkMk id="74" creationId="{6AC45CBE-7C92-C29B-E273-1BF748AA4CD3}"/>
          </ac:inkMkLst>
        </pc:inkChg>
        <pc:inkChg chg="add del">
          <ac:chgData name="Tirthankar Mittra" userId="5a2678d12002f05b" providerId="LiveId" clId="{BAF9336C-C670-4CFA-A3CB-38CBE69C9111}" dt="2022-05-13T04:01:55.073" v="16480" actId="478"/>
          <ac:inkMkLst>
            <pc:docMk/>
            <pc:sldMk cId="2431760083" sldId="296"/>
            <ac:inkMk id="75" creationId="{05105C53-F7A4-953C-FFD7-E47A8E651B23}"/>
          </ac:inkMkLst>
        </pc:inkChg>
        <pc:inkChg chg="add del">
          <ac:chgData name="Tirthankar Mittra" userId="5a2678d12002f05b" providerId="LiveId" clId="{BAF9336C-C670-4CFA-A3CB-38CBE69C9111}" dt="2022-05-13T04:01:55.073" v="16480" actId="478"/>
          <ac:inkMkLst>
            <pc:docMk/>
            <pc:sldMk cId="2431760083" sldId="296"/>
            <ac:inkMk id="76" creationId="{89C26983-D6CE-7502-6473-096396FAE927}"/>
          </ac:inkMkLst>
        </pc:inkChg>
        <pc:inkChg chg="del topLvl">
          <ac:chgData name="Tirthankar Mittra" userId="5a2678d12002f05b" providerId="LiveId" clId="{BAF9336C-C670-4CFA-A3CB-38CBE69C9111}" dt="2022-05-05T04:35:33.321" v="1623" actId="478"/>
          <ac:inkMkLst>
            <pc:docMk/>
            <pc:sldMk cId="2431760083" sldId="296"/>
            <ac:inkMk id="76" creationId="{BF9DA364-99D7-4D88-295E-8A5B1B13371E}"/>
          </ac:inkMkLst>
        </pc:inkChg>
        <pc:inkChg chg="del topLvl">
          <ac:chgData name="Tirthankar Mittra" userId="5a2678d12002f05b" providerId="LiveId" clId="{BAF9336C-C670-4CFA-A3CB-38CBE69C9111}" dt="2022-05-05T04:35:33.321" v="1623" actId="478"/>
          <ac:inkMkLst>
            <pc:docMk/>
            <pc:sldMk cId="2431760083" sldId="296"/>
            <ac:inkMk id="77" creationId="{6ECAC061-9DBB-FFE4-E1FC-A95D0EE06184}"/>
          </ac:inkMkLst>
        </pc:inkChg>
        <pc:inkChg chg="add del mod topLvl">
          <ac:chgData name="Tirthankar Mittra" userId="5a2678d12002f05b" providerId="LiveId" clId="{BAF9336C-C670-4CFA-A3CB-38CBE69C9111}" dt="2022-05-13T04:01:55.073" v="16480" actId="478"/>
          <ac:inkMkLst>
            <pc:docMk/>
            <pc:sldMk cId="2431760083" sldId="296"/>
            <ac:inkMk id="77" creationId="{BDB59DD2-9CA1-B224-6109-8B7DC568B316}"/>
          </ac:inkMkLst>
        </pc:inkChg>
        <pc:inkChg chg="del">
          <ac:chgData name="Tirthankar Mittra" userId="5a2678d12002f05b" providerId="LiveId" clId="{BAF9336C-C670-4CFA-A3CB-38CBE69C9111}" dt="2022-05-05T04:35:33.321" v="1623" actId="478"/>
          <ac:inkMkLst>
            <pc:docMk/>
            <pc:sldMk cId="2431760083" sldId="296"/>
            <ac:inkMk id="78" creationId="{FD51457C-09D2-9086-6B00-CB9A09A4863B}"/>
          </ac:inkMkLst>
        </pc:inkChg>
        <pc:inkChg chg="del topLvl">
          <ac:chgData name="Tirthankar Mittra" userId="5a2678d12002f05b" providerId="LiveId" clId="{BAF9336C-C670-4CFA-A3CB-38CBE69C9111}" dt="2022-05-05T04:35:33.321" v="1623" actId="478"/>
          <ac:inkMkLst>
            <pc:docMk/>
            <pc:sldMk cId="2431760083" sldId="296"/>
            <ac:inkMk id="79" creationId="{AF3E738A-90CB-51E9-D18E-052F73B9188C}"/>
          </ac:inkMkLst>
        </pc:inkChg>
        <pc:inkChg chg="del topLvl">
          <ac:chgData name="Tirthankar Mittra" userId="5a2678d12002f05b" providerId="LiveId" clId="{BAF9336C-C670-4CFA-A3CB-38CBE69C9111}" dt="2022-05-05T04:35:33.321" v="1623" actId="478"/>
          <ac:inkMkLst>
            <pc:docMk/>
            <pc:sldMk cId="2431760083" sldId="296"/>
            <ac:inkMk id="80" creationId="{B89FE26D-1FAC-75FE-CE8D-267D3B3D95A1}"/>
          </ac:inkMkLst>
        </pc:inkChg>
        <pc:inkChg chg="del">
          <ac:chgData name="Tirthankar Mittra" userId="5a2678d12002f05b" providerId="LiveId" clId="{BAF9336C-C670-4CFA-A3CB-38CBE69C9111}" dt="2022-05-05T04:35:33.321" v="1623" actId="478"/>
          <ac:inkMkLst>
            <pc:docMk/>
            <pc:sldMk cId="2431760083" sldId="296"/>
            <ac:inkMk id="81" creationId="{7C43FB28-1C7F-927D-0F7B-5ABACDF5F69F}"/>
          </ac:inkMkLst>
        </pc:inkChg>
        <pc:inkChg chg="del">
          <ac:chgData name="Tirthankar Mittra" userId="5a2678d12002f05b" providerId="LiveId" clId="{BAF9336C-C670-4CFA-A3CB-38CBE69C9111}" dt="2022-05-05T04:35:33.321" v="1623" actId="478"/>
          <ac:inkMkLst>
            <pc:docMk/>
            <pc:sldMk cId="2431760083" sldId="296"/>
            <ac:inkMk id="82" creationId="{8EAEE067-417F-9C04-05A0-5E50D6BD8A05}"/>
          </ac:inkMkLst>
        </pc:inkChg>
        <pc:inkChg chg="del">
          <ac:chgData name="Tirthankar Mittra" userId="5a2678d12002f05b" providerId="LiveId" clId="{BAF9336C-C670-4CFA-A3CB-38CBE69C9111}" dt="2022-05-05T04:35:33.321" v="1623" actId="478"/>
          <ac:inkMkLst>
            <pc:docMk/>
            <pc:sldMk cId="2431760083" sldId="296"/>
            <ac:inkMk id="83" creationId="{F5206733-E177-E65A-FC8A-939CB3F6FCC0}"/>
          </ac:inkMkLst>
        </pc:inkChg>
        <pc:inkChg chg="add del">
          <ac:chgData name="Tirthankar Mittra" userId="5a2678d12002f05b" providerId="LiveId" clId="{BAF9336C-C670-4CFA-A3CB-38CBE69C9111}" dt="2022-05-13T03:50:37.947" v="16294" actId="478"/>
          <ac:inkMkLst>
            <pc:docMk/>
            <pc:sldMk cId="2431760083" sldId="296"/>
            <ac:inkMk id="84" creationId="{6234FF0B-FE1E-C7D3-5852-CCE3DAD0CBE8}"/>
          </ac:inkMkLst>
        </pc:inkChg>
        <pc:inkChg chg="add del mod">
          <ac:chgData name="Tirthankar Mittra" userId="5a2678d12002f05b" providerId="LiveId" clId="{BAF9336C-C670-4CFA-A3CB-38CBE69C9111}" dt="2022-05-13T04:01:55.073" v="16480" actId="478"/>
          <ac:inkMkLst>
            <pc:docMk/>
            <pc:sldMk cId="2431760083" sldId="296"/>
            <ac:inkMk id="85" creationId="{A41A6DA4-E782-B493-0794-035DD35CA951}"/>
          </ac:inkMkLst>
        </pc:inkChg>
        <pc:inkChg chg="add del mod topLvl">
          <ac:chgData name="Tirthankar Mittra" userId="5a2678d12002f05b" providerId="LiveId" clId="{BAF9336C-C670-4CFA-A3CB-38CBE69C9111}" dt="2022-05-13T04:01:55.073" v="16480" actId="478"/>
          <ac:inkMkLst>
            <pc:docMk/>
            <pc:sldMk cId="2431760083" sldId="296"/>
            <ac:inkMk id="86" creationId="{37458525-1A14-0D30-DE85-9F620E41C910}"/>
          </ac:inkMkLst>
        </pc:inkChg>
        <pc:inkChg chg="del topLvl">
          <ac:chgData name="Tirthankar Mittra" userId="5a2678d12002f05b" providerId="LiveId" clId="{BAF9336C-C670-4CFA-A3CB-38CBE69C9111}" dt="2022-05-05T04:35:37.571" v="1624" actId="478"/>
          <ac:inkMkLst>
            <pc:docMk/>
            <pc:sldMk cId="2431760083" sldId="296"/>
            <ac:inkMk id="86" creationId="{4D553797-3993-389D-F8F5-9DEC0CBCA3BF}"/>
          </ac:inkMkLst>
        </pc:inkChg>
        <pc:inkChg chg="del topLvl">
          <ac:chgData name="Tirthankar Mittra" userId="5a2678d12002f05b" providerId="LiveId" clId="{BAF9336C-C670-4CFA-A3CB-38CBE69C9111}" dt="2022-05-05T04:35:37.571" v="1624" actId="478"/>
          <ac:inkMkLst>
            <pc:docMk/>
            <pc:sldMk cId="2431760083" sldId="296"/>
            <ac:inkMk id="87" creationId="{229BAFDE-1ADF-324B-DAD8-47C74E29674F}"/>
          </ac:inkMkLst>
        </pc:inkChg>
        <pc:inkChg chg="add del mod">
          <ac:chgData name="Tirthankar Mittra" userId="5a2678d12002f05b" providerId="LiveId" clId="{BAF9336C-C670-4CFA-A3CB-38CBE69C9111}" dt="2022-05-13T04:01:55.073" v="16480" actId="478"/>
          <ac:inkMkLst>
            <pc:docMk/>
            <pc:sldMk cId="2431760083" sldId="296"/>
            <ac:inkMk id="88" creationId="{9FF9B0DC-61C8-8EEB-B190-5EFEF2A95799}"/>
          </ac:inkMkLst>
        </pc:inkChg>
        <pc:inkChg chg="del">
          <ac:chgData name="Tirthankar Mittra" userId="5a2678d12002f05b" providerId="LiveId" clId="{BAF9336C-C670-4CFA-A3CB-38CBE69C9111}" dt="2022-05-05T04:35:33.321" v="1623" actId="478"/>
          <ac:inkMkLst>
            <pc:docMk/>
            <pc:sldMk cId="2431760083" sldId="296"/>
            <ac:inkMk id="88" creationId="{C082AD71-7D67-D446-0672-18A30C8CD311}"/>
          </ac:inkMkLst>
        </pc:inkChg>
        <pc:inkChg chg="del">
          <ac:chgData name="Tirthankar Mittra" userId="5a2678d12002f05b" providerId="LiveId" clId="{BAF9336C-C670-4CFA-A3CB-38CBE69C9111}" dt="2022-05-05T04:35:33.321" v="1623" actId="478"/>
          <ac:inkMkLst>
            <pc:docMk/>
            <pc:sldMk cId="2431760083" sldId="296"/>
            <ac:inkMk id="89" creationId="{A1A7EA1F-DBAE-AA00-EF99-00E4E9A00D29}"/>
          </ac:inkMkLst>
        </pc:inkChg>
        <pc:inkChg chg="del">
          <ac:chgData name="Tirthankar Mittra" userId="5a2678d12002f05b" providerId="LiveId" clId="{BAF9336C-C670-4CFA-A3CB-38CBE69C9111}" dt="2022-05-05T04:35:33.321" v="1623" actId="478"/>
          <ac:inkMkLst>
            <pc:docMk/>
            <pc:sldMk cId="2431760083" sldId="296"/>
            <ac:inkMk id="90" creationId="{0BDE84E5-F2AB-9D3C-A64C-0AE6F8CA7951}"/>
          </ac:inkMkLst>
        </pc:inkChg>
        <pc:inkChg chg="add del mod">
          <ac:chgData name="Tirthankar Mittra" userId="5a2678d12002f05b" providerId="LiveId" clId="{BAF9336C-C670-4CFA-A3CB-38CBE69C9111}" dt="2022-05-13T04:01:55.073" v="16480" actId="478"/>
          <ac:inkMkLst>
            <pc:docMk/>
            <pc:sldMk cId="2431760083" sldId="296"/>
            <ac:inkMk id="90" creationId="{716AAE82-C1E8-53C2-2042-96B7063726B9}"/>
          </ac:inkMkLst>
        </pc:inkChg>
        <pc:inkChg chg="del">
          <ac:chgData name="Tirthankar Mittra" userId="5a2678d12002f05b" providerId="LiveId" clId="{BAF9336C-C670-4CFA-A3CB-38CBE69C9111}" dt="2022-05-05T04:35:33.321" v="1623" actId="478"/>
          <ac:inkMkLst>
            <pc:docMk/>
            <pc:sldMk cId="2431760083" sldId="296"/>
            <ac:inkMk id="91" creationId="{C25B6A77-3E05-9E68-E643-01C04A81A00F}"/>
          </ac:inkMkLst>
        </pc:inkChg>
        <pc:inkChg chg="add del mod">
          <ac:chgData name="Tirthankar Mittra" userId="5a2678d12002f05b" providerId="LiveId" clId="{BAF9336C-C670-4CFA-A3CB-38CBE69C9111}" dt="2022-05-13T04:01:55.073" v="16480" actId="478"/>
          <ac:inkMkLst>
            <pc:docMk/>
            <pc:sldMk cId="2431760083" sldId="296"/>
            <ac:inkMk id="91" creationId="{DBB73BE7-46D2-1ADB-815D-76E9F24EDD6E}"/>
          </ac:inkMkLst>
        </pc:inkChg>
        <pc:inkChg chg="add del mod">
          <ac:chgData name="Tirthankar Mittra" userId="5a2678d12002f05b" providerId="LiveId" clId="{BAF9336C-C670-4CFA-A3CB-38CBE69C9111}" dt="2022-05-13T04:01:55.073" v="16480" actId="478"/>
          <ac:inkMkLst>
            <pc:docMk/>
            <pc:sldMk cId="2431760083" sldId="296"/>
            <ac:inkMk id="92" creationId="{B5E04F13-E913-9A90-D677-791081503538}"/>
          </ac:inkMkLst>
        </pc:inkChg>
        <pc:inkChg chg="add del mod">
          <ac:chgData name="Tirthankar Mittra" userId="5a2678d12002f05b" providerId="LiveId" clId="{BAF9336C-C670-4CFA-A3CB-38CBE69C9111}" dt="2022-05-13T04:01:55.073" v="16480" actId="478"/>
          <ac:inkMkLst>
            <pc:docMk/>
            <pc:sldMk cId="2431760083" sldId="296"/>
            <ac:inkMk id="93" creationId="{7AB8E985-2840-5A01-BBD0-FEAECE6FDB8F}"/>
          </ac:inkMkLst>
        </pc:inkChg>
        <pc:inkChg chg="del">
          <ac:chgData name="Tirthankar Mittra" userId="5a2678d12002f05b" providerId="LiveId" clId="{BAF9336C-C670-4CFA-A3CB-38CBE69C9111}" dt="2022-05-05T04:35:33.321" v="1623" actId="478"/>
          <ac:inkMkLst>
            <pc:docMk/>
            <pc:sldMk cId="2431760083" sldId="296"/>
            <ac:inkMk id="93" creationId="{C1A65EBE-9DD3-524A-81F8-E5245191C711}"/>
          </ac:inkMkLst>
        </pc:inkChg>
        <pc:inkChg chg="del">
          <ac:chgData name="Tirthankar Mittra" userId="5a2678d12002f05b" providerId="LiveId" clId="{BAF9336C-C670-4CFA-A3CB-38CBE69C9111}" dt="2022-05-05T04:35:37.571" v="1624" actId="478"/>
          <ac:inkMkLst>
            <pc:docMk/>
            <pc:sldMk cId="2431760083" sldId="296"/>
            <ac:inkMk id="94" creationId="{21178314-5FE7-3C91-338B-5481D5F1BCDD}"/>
          </ac:inkMkLst>
        </pc:inkChg>
        <pc:inkChg chg="add del mod">
          <ac:chgData name="Tirthankar Mittra" userId="5a2678d12002f05b" providerId="LiveId" clId="{BAF9336C-C670-4CFA-A3CB-38CBE69C9111}" dt="2022-05-13T04:01:55.073" v="16480" actId="478"/>
          <ac:inkMkLst>
            <pc:docMk/>
            <pc:sldMk cId="2431760083" sldId="296"/>
            <ac:inkMk id="94" creationId="{FA40C4A1-79C2-021A-64FD-088DAA8A5515}"/>
          </ac:inkMkLst>
        </pc:inkChg>
        <pc:inkChg chg="del">
          <ac:chgData name="Tirthankar Mittra" userId="5a2678d12002f05b" providerId="LiveId" clId="{BAF9336C-C670-4CFA-A3CB-38CBE69C9111}" dt="2022-05-05T04:35:33.321" v="1623" actId="478"/>
          <ac:inkMkLst>
            <pc:docMk/>
            <pc:sldMk cId="2431760083" sldId="296"/>
            <ac:inkMk id="95" creationId="{4D6564CB-05F4-C787-E265-10785314A4C2}"/>
          </ac:inkMkLst>
        </pc:inkChg>
        <pc:inkChg chg="add del mod">
          <ac:chgData name="Tirthankar Mittra" userId="5a2678d12002f05b" providerId="LiveId" clId="{BAF9336C-C670-4CFA-A3CB-38CBE69C9111}" dt="2022-05-13T04:01:55.073" v="16480" actId="478"/>
          <ac:inkMkLst>
            <pc:docMk/>
            <pc:sldMk cId="2431760083" sldId="296"/>
            <ac:inkMk id="96" creationId="{E2403142-6662-A19A-EDAD-2DDAEDA7EB61}"/>
          </ac:inkMkLst>
        </pc:inkChg>
        <pc:inkChg chg="add del mod">
          <ac:chgData name="Tirthankar Mittra" userId="5a2678d12002f05b" providerId="LiveId" clId="{BAF9336C-C670-4CFA-A3CB-38CBE69C9111}" dt="2022-05-13T04:01:55.073" v="16480" actId="478"/>
          <ac:inkMkLst>
            <pc:docMk/>
            <pc:sldMk cId="2431760083" sldId="296"/>
            <ac:inkMk id="97" creationId="{7814B64C-B4E7-63DC-0C9D-8BE8E85B208C}"/>
          </ac:inkMkLst>
        </pc:inkChg>
        <pc:inkChg chg="add del mod">
          <ac:chgData name="Tirthankar Mittra" userId="5a2678d12002f05b" providerId="LiveId" clId="{BAF9336C-C670-4CFA-A3CB-38CBE69C9111}" dt="2022-05-13T04:01:55.073" v="16480" actId="478"/>
          <ac:inkMkLst>
            <pc:docMk/>
            <pc:sldMk cId="2431760083" sldId="296"/>
            <ac:inkMk id="99" creationId="{59E00581-771D-7B09-1792-95E55EA09F02}"/>
          </ac:inkMkLst>
        </pc:inkChg>
        <pc:inkChg chg="del">
          <ac:chgData name="Tirthankar Mittra" userId="5a2678d12002f05b" providerId="LiveId" clId="{BAF9336C-C670-4CFA-A3CB-38CBE69C9111}" dt="2022-05-05T04:35:33.321" v="1623" actId="478"/>
          <ac:inkMkLst>
            <pc:docMk/>
            <pc:sldMk cId="2431760083" sldId="296"/>
            <ac:inkMk id="100" creationId="{2F904A22-7632-6F62-BC29-4C881882E908}"/>
          </ac:inkMkLst>
        </pc:inkChg>
        <pc:inkChg chg="add del mod topLvl">
          <ac:chgData name="Tirthankar Mittra" userId="5a2678d12002f05b" providerId="LiveId" clId="{BAF9336C-C670-4CFA-A3CB-38CBE69C9111}" dt="2022-05-13T04:01:55.073" v="16480" actId="478"/>
          <ac:inkMkLst>
            <pc:docMk/>
            <pc:sldMk cId="2431760083" sldId="296"/>
            <ac:inkMk id="100" creationId="{813079B6-55A7-5EA8-9E6A-135855890153}"/>
          </ac:inkMkLst>
        </pc:inkChg>
        <pc:inkChg chg="del">
          <ac:chgData name="Tirthankar Mittra" userId="5a2678d12002f05b" providerId="LiveId" clId="{BAF9336C-C670-4CFA-A3CB-38CBE69C9111}" dt="2022-05-05T04:35:33.321" v="1623" actId="478"/>
          <ac:inkMkLst>
            <pc:docMk/>
            <pc:sldMk cId="2431760083" sldId="296"/>
            <ac:inkMk id="101" creationId="{61A9F146-55BC-4BC1-5DD9-818A7174B2FE}"/>
          </ac:inkMkLst>
        </pc:inkChg>
        <pc:inkChg chg="add del mod">
          <ac:chgData name="Tirthankar Mittra" userId="5a2678d12002f05b" providerId="LiveId" clId="{BAF9336C-C670-4CFA-A3CB-38CBE69C9111}" dt="2022-05-13T04:01:55.073" v="16480" actId="478"/>
          <ac:inkMkLst>
            <pc:docMk/>
            <pc:sldMk cId="2431760083" sldId="296"/>
            <ac:inkMk id="101" creationId="{7FA09530-20EB-7D8F-16FB-906BB70B3990}"/>
          </ac:inkMkLst>
        </pc:inkChg>
        <pc:inkChg chg="add del mod">
          <ac:chgData name="Tirthankar Mittra" userId="5a2678d12002f05b" providerId="LiveId" clId="{BAF9336C-C670-4CFA-A3CB-38CBE69C9111}" dt="2022-05-13T04:01:55.073" v="16480" actId="478"/>
          <ac:inkMkLst>
            <pc:docMk/>
            <pc:sldMk cId="2431760083" sldId="296"/>
            <ac:inkMk id="102" creationId="{441B0CF1-F633-319F-736C-4AADB18E5E85}"/>
          </ac:inkMkLst>
        </pc:inkChg>
        <pc:inkChg chg="del">
          <ac:chgData name="Tirthankar Mittra" userId="5a2678d12002f05b" providerId="LiveId" clId="{BAF9336C-C670-4CFA-A3CB-38CBE69C9111}" dt="2022-05-05T04:35:33.321" v="1623" actId="478"/>
          <ac:inkMkLst>
            <pc:docMk/>
            <pc:sldMk cId="2431760083" sldId="296"/>
            <ac:inkMk id="102" creationId="{FB0146DB-1E80-EB8D-9241-6AD75E02EBD2}"/>
          </ac:inkMkLst>
        </pc:inkChg>
        <pc:inkChg chg="add del mod">
          <ac:chgData name="Tirthankar Mittra" userId="5a2678d12002f05b" providerId="LiveId" clId="{BAF9336C-C670-4CFA-A3CB-38CBE69C9111}" dt="2022-05-13T04:01:55.073" v="16480" actId="478"/>
          <ac:inkMkLst>
            <pc:docMk/>
            <pc:sldMk cId="2431760083" sldId="296"/>
            <ac:inkMk id="103" creationId="{48C6BB17-CAC7-EE4D-3EEC-6D8F9734192F}"/>
          </ac:inkMkLst>
        </pc:inkChg>
        <pc:inkChg chg="del">
          <ac:chgData name="Tirthankar Mittra" userId="5a2678d12002f05b" providerId="LiveId" clId="{BAF9336C-C670-4CFA-A3CB-38CBE69C9111}" dt="2022-05-05T04:35:33.321" v="1623" actId="478"/>
          <ac:inkMkLst>
            <pc:docMk/>
            <pc:sldMk cId="2431760083" sldId="296"/>
            <ac:inkMk id="103" creationId="{4F61E889-0B98-F40D-2541-1E63D5848465}"/>
          </ac:inkMkLst>
        </pc:inkChg>
        <pc:inkChg chg="del">
          <ac:chgData name="Tirthankar Mittra" userId="5a2678d12002f05b" providerId="LiveId" clId="{BAF9336C-C670-4CFA-A3CB-38CBE69C9111}" dt="2022-05-05T04:35:33.321" v="1623" actId="478"/>
          <ac:inkMkLst>
            <pc:docMk/>
            <pc:sldMk cId="2431760083" sldId="296"/>
            <ac:inkMk id="104" creationId="{58B85F57-17AC-87FA-BEC5-B218A1A99DB4}"/>
          </ac:inkMkLst>
        </pc:inkChg>
        <pc:inkChg chg="add del">
          <ac:chgData name="Tirthankar Mittra" userId="5a2678d12002f05b" providerId="LiveId" clId="{BAF9336C-C670-4CFA-A3CB-38CBE69C9111}" dt="2022-05-13T04:01:55.073" v="16480" actId="478"/>
          <ac:inkMkLst>
            <pc:docMk/>
            <pc:sldMk cId="2431760083" sldId="296"/>
            <ac:inkMk id="105" creationId="{2993897C-CA02-C688-6C9D-F4005C9A0DCA}"/>
          </ac:inkMkLst>
        </pc:inkChg>
        <pc:inkChg chg="del topLvl">
          <ac:chgData name="Tirthankar Mittra" userId="5a2678d12002f05b" providerId="LiveId" clId="{BAF9336C-C670-4CFA-A3CB-38CBE69C9111}" dt="2022-05-05T04:35:33.321" v="1623" actId="478"/>
          <ac:inkMkLst>
            <pc:docMk/>
            <pc:sldMk cId="2431760083" sldId="296"/>
            <ac:inkMk id="105" creationId="{2F8AD2F0-BBE2-4449-7D46-BF5CA8488D6F}"/>
          </ac:inkMkLst>
        </pc:inkChg>
        <pc:inkChg chg="del">
          <ac:chgData name="Tirthankar Mittra" userId="5a2678d12002f05b" providerId="LiveId" clId="{BAF9336C-C670-4CFA-A3CB-38CBE69C9111}" dt="2022-05-05T04:35:33.321" v="1623" actId="478"/>
          <ac:inkMkLst>
            <pc:docMk/>
            <pc:sldMk cId="2431760083" sldId="296"/>
            <ac:inkMk id="106" creationId="{1EB81B86-ABAA-11F8-B2A8-741F4DF0B643}"/>
          </ac:inkMkLst>
        </pc:inkChg>
        <pc:inkChg chg="add del mod">
          <ac:chgData name="Tirthankar Mittra" userId="5a2678d12002f05b" providerId="LiveId" clId="{BAF9336C-C670-4CFA-A3CB-38CBE69C9111}" dt="2022-05-13T04:01:55.073" v="16480" actId="478"/>
          <ac:inkMkLst>
            <pc:docMk/>
            <pc:sldMk cId="2431760083" sldId="296"/>
            <ac:inkMk id="106" creationId="{630F5D43-04CE-54F0-E49C-6C4CB25CA6B5}"/>
          </ac:inkMkLst>
        </pc:inkChg>
        <pc:inkChg chg="add del mod">
          <ac:chgData name="Tirthankar Mittra" userId="5a2678d12002f05b" providerId="LiveId" clId="{BAF9336C-C670-4CFA-A3CB-38CBE69C9111}" dt="2022-05-13T04:01:55.073" v="16480" actId="478"/>
          <ac:inkMkLst>
            <pc:docMk/>
            <pc:sldMk cId="2431760083" sldId="296"/>
            <ac:inkMk id="107" creationId="{5D56F37A-61D1-F27A-4095-70ED4C3E428D}"/>
          </ac:inkMkLst>
        </pc:inkChg>
        <pc:inkChg chg="del">
          <ac:chgData name="Tirthankar Mittra" userId="5a2678d12002f05b" providerId="LiveId" clId="{BAF9336C-C670-4CFA-A3CB-38CBE69C9111}" dt="2022-05-05T04:35:33.321" v="1623" actId="478"/>
          <ac:inkMkLst>
            <pc:docMk/>
            <pc:sldMk cId="2431760083" sldId="296"/>
            <ac:inkMk id="107" creationId="{EDC141B5-8636-EA2C-A7CC-45F3D2F41B90}"/>
          </ac:inkMkLst>
        </pc:inkChg>
        <pc:inkChg chg="add del mod">
          <ac:chgData name="Tirthankar Mittra" userId="5a2678d12002f05b" providerId="LiveId" clId="{BAF9336C-C670-4CFA-A3CB-38CBE69C9111}" dt="2022-05-13T04:01:55.073" v="16480" actId="478"/>
          <ac:inkMkLst>
            <pc:docMk/>
            <pc:sldMk cId="2431760083" sldId="296"/>
            <ac:inkMk id="108" creationId="{F3C3D964-EECD-691D-7869-E70BC6955DAB}"/>
          </ac:inkMkLst>
        </pc:inkChg>
        <pc:inkChg chg="add del mod">
          <ac:chgData name="Tirthankar Mittra" userId="5a2678d12002f05b" providerId="LiveId" clId="{BAF9336C-C670-4CFA-A3CB-38CBE69C9111}" dt="2022-05-13T04:01:55.073" v="16480" actId="478"/>
          <ac:inkMkLst>
            <pc:docMk/>
            <pc:sldMk cId="2431760083" sldId="296"/>
            <ac:inkMk id="109" creationId="{CE4956CC-FE49-39A4-7A2C-0BB97A8E32AF}"/>
          </ac:inkMkLst>
        </pc:inkChg>
        <pc:inkChg chg="del">
          <ac:chgData name="Tirthankar Mittra" userId="5a2678d12002f05b" providerId="LiveId" clId="{BAF9336C-C670-4CFA-A3CB-38CBE69C9111}" dt="2022-05-05T04:35:33.321" v="1623" actId="478"/>
          <ac:inkMkLst>
            <pc:docMk/>
            <pc:sldMk cId="2431760083" sldId="296"/>
            <ac:inkMk id="109" creationId="{D1DB987E-DE31-5FE3-3613-3BAE3A11053A}"/>
          </ac:inkMkLst>
        </pc:inkChg>
        <pc:inkChg chg="del">
          <ac:chgData name="Tirthankar Mittra" userId="5a2678d12002f05b" providerId="LiveId" clId="{BAF9336C-C670-4CFA-A3CB-38CBE69C9111}" dt="2022-05-05T04:35:33.321" v="1623" actId="478"/>
          <ac:inkMkLst>
            <pc:docMk/>
            <pc:sldMk cId="2431760083" sldId="296"/>
            <ac:inkMk id="110" creationId="{1F5919B5-380D-5D32-8FFA-626DA08B09D4}"/>
          </ac:inkMkLst>
        </pc:inkChg>
        <pc:inkChg chg="add del mod">
          <ac:chgData name="Tirthankar Mittra" userId="5a2678d12002f05b" providerId="LiveId" clId="{BAF9336C-C670-4CFA-A3CB-38CBE69C9111}" dt="2022-05-13T04:01:55.073" v="16480" actId="478"/>
          <ac:inkMkLst>
            <pc:docMk/>
            <pc:sldMk cId="2431760083" sldId="296"/>
            <ac:inkMk id="110" creationId="{D41DC6B7-FFEE-77E7-1D15-FD1F5FD19FEE}"/>
          </ac:inkMkLst>
        </pc:inkChg>
        <pc:inkChg chg="add del mod">
          <ac:chgData name="Tirthankar Mittra" userId="5a2678d12002f05b" providerId="LiveId" clId="{BAF9336C-C670-4CFA-A3CB-38CBE69C9111}" dt="2022-05-13T04:01:55.073" v="16480" actId="478"/>
          <ac:inkMkLst>
            <pc:docMk/>
            <pc:sldMk cId="2431760083" sldId="296"/>
            <ac:inkMk id="111" creationId="{6C6D168D-9029-A867-AC16-3EA463FB417E}"/>
          </ac:inkMkLst>
        </pc:inkChg>
        <pc:inkChg chg="del">
          <ac:chgData name="Tirthankar Mittra" userId="5a2678d12002f05b" providerId="LiveId" clId="{BAF9336C-C670-4CFA-A3CB-38CBE69C9111}" dt="2022-05-05T04:35:33.321" v="1623" actId="478"/>
          <ac:inkMkLst>
            <pc:docMk/>
            <pc:sldMk cId="2431760083" sldId="296"/>
            <ac:inkMk id="111" creationId="{959A9C63-7BB5-CC1A-7B59-2424C4D7F182}"/>
          </ac:inkMkLst>
        </pc:inkChg>
        <pc:inkChg chg="del">
          <ac:chgData name="Tirthankar Mittra" userId="5a2678d12002f05b" providerId="LiveId" clId="{BAF9336C-C670-4CFA-A3CB-38CBE69C9111}" dt="2022-05-05T04:35:33.321" v="1623" actId="478"/>
          <ac:inkMkLst>
            <pc:docMk/>
            <pc:sldMk cId="2431760083" sldId="296"/>
            <ac:inkMk id="112" creationId="{8DEB11DE-24BD-D5CA-080F-5C2E79DEA309}"/>
          </ac:inkMkLst>
        </pc:inkChg>
        <pc:inkChg chg="add del mod">
          <ac:chgData name="Tirthankar Mittra" userId="5a2678d12002f05b" providerId="LiveId" clId="{BAF9336C-C670-4CFA-A3CB-38CBE69C9111}" dt="2022-05-13T04:01:55.073" v="16480" actId="478"/>
          <ac:inkMkLst>
            <pc:docMk/>
            <pc:sldMk cId="2431760083" sldId="296"/>
            <ac:inkMk id="112" creationId="{DF4C0DE0-5670-A772-39B0-5141C5276434}"/>
          </ac:inkMkLst>
        </pc:inkChg>
        <pc:inkChg chg="del">
          <ac:chgData name="Tirthankar Mittra" userId="5a2678d12002f05b" providerId="LiveId" clId="{BAF9336C-C670-4CFA-A3CB-38CBE69C9111}" dt="2022-05-05T04:35:33.321" v="1623" actId="478"/>
          <ac:inkMkLst>
            <pc:docMk/>
            <pc:sldMk cId="2431760083" sldId="296"/>
            <ac:inkMk id="113" creationId="{6D214770-B4A5-6815-AE28-FA8A19CA7215}"/>
          </ac:inkMkLst>
        </pc:inkChg>
        <pc:inkChg chg="add del mod">
          <ac:chgData name="Tirthankar Mittra" userId="5a2678d12002f05b" providerId="LiveId" clId="{BAF9336C-C670-4CFA-A3CB-38CBE69C9111}" dt="2022-05-13T04:01:55.073" v="16480" actId="478"/>
          <ac:inkMkLst>
            <pc:docMk/>
            <pc:sldMk cId="2431760083" sldId="296"/>
            <ac:inkMk id="113" creationId="{6FBB38D7-FB58-7F87-97C8-DC753360BCF2}"/>
          </ac:inkMkLst>
        </pc:inkChg>
        <pc:inkChg chg="del">
          <ac:chgData name="Tirthankar Mittra" userId="5a2678d12002f05b" providerId="LiveId" clId="{BAF9336C-C670-4CFA-A3CB-38CBE69C9111}" dt="2022-05-05T04:35:33.321" v="1623" actId="478"/>
          <ac:inkMkLst>
            <pc:docMk/>
            <pc:sldMk cId="2431760083" sldId="296"/>
            <ac:inkMk id="114" creationId="{419D82DA-132C-024D-A2DE-78DD7CCF382A}"/>
          </ac:inkMkLst>
        </pc:inkChg>
        <pc:inkChg chg="add del mod">
          <ac:chgData name="Tirthankar Mittra" userId="5a2678d12002f05b" providerId="LiveId" clId="{BAF9336C-C670-4CFA-A3CB-38CBE69C9111}" dt="2022-05-13T04:01:55.073" v="16480" actId="478"/>
          <ac:inkMkLst>
            <pc:docMk/>
            <pc:sldMk cId="2431760083" sldId="296"/>
            <ac:inkMk id="114" creationId="{42941AC9-F562-D002-6935-C27BB50AC5E3}"/>
          </ac:inkMkLst>
        </pc:inkChg>
        <pc:inkChg chg="add del mod">
          <ac:chgData name="Tirthankar Mittra" userId="5a2678d12002f05b" providerId="LiveId" clId="{BAF9336C-C670-4CFA-A3CB-38CBE69C9111}" dt="2022-05-13T04:01:55.073" v="16480" actId="478"/>
          <ac:inkMkLst>
            <pc:docMk/>
            <pc:sldMk cId="2431760083" sldId="296"/>
            <ac:inkMk id="115" creationId="{D2D45DB1-E5F6-4FF9-76BA-37E8E1C1E30C}"/>
          </ac:inkMkLst>
        </pc:inkChg>
        <pc:inkChg chg="add del mod">
          <ac:chgData name="Tirthankar Mittra" userId="5a2678d12002f05b" providerId="LiveId" clId="{BAF9336C-C670-4CFA-A3CB-38CBE69C9111}" dt="2022-05-13T04:01:55.073" v="16480" actId="478"/>
          <ac:inkMkLst>
            <pc:docMk/>
            <pc:sldMk cId="2431760083" sldId="296"/>
            <ac:inkMk id="116" creationId="{841CA105-A401-B15B-0133-987173D02A6F}"/>
          </ac:inkMkLst>
        </pc:inkChg>
        <pc:inkChg chg="del">
          <ac:chgData name="Tirthankar Mittra" userId="5a2678d12002f05b" providerId="LiveId" clId="{BAF9336C-C670-4CFA-A3CB-38CBE69C9111}" dt="2022-05-05T04:35:33.321" v="1623" actId="478"/>
          <ac:inkMkLst>
            <pc:docMk/>
            <pc:sldMk cId="2431760083" sldId="296"/>
            <ac:inkMk id="116" creationId="{BF752C41-1F11-FF6C-C6F8-5D0CEEFC6B4D}"/>
          </ac:inkMkLst>
        </pc:inkChg>
        <pc:inkChg chg="add del mod">
          <ac:chgData name="Tirthankar Mittra" userId="5a2678d12002f05b" providerId="LiveId" clId="{BAF9336C-C670-4CFA-A3CB-38CBE69C9111}" dt="2022-05-13T04:01:55.073" v="16480" actId="478"/>
          <ac:inkMkLst>
            <pc:docMk/>
            <pc:sldMk cId="2431760083" sldId="296"/>
            <ac:inkMk id="117" creationId="{5C412A45-D986-ED48-2A05-29E828EC9707}"/>
          </ac:inkMkLst>
        </pc:inkChg>
        <pc:inkChg chg="del">
          <ac:chgData name="Tirthankar Mittra" userId="5a2678d12002f05b" providerId="LiveId" clId="{BAF9336C-C670-4CFA-A3CB-38CBE69C9111}" dt="2022-05-05T04:35:33.321" v="1623" actId="478"/>
          <ac:inkMkLst>
            <pc:docMk/>
            <pc:sldMk cId="2431760083" sldId="296"/>
            <ac:inkMk id="117" creationId="{D56A6250-CEF5-912C-1868-2C0262B31DBF}"/>
          </ac:inkMkLst>
        </pc:inkChg>
        <pc:inkChg chg="add del mod">
          <ac:chgData name="Tirthankar Mittra" userId="5a2678d12002f05b" providerId="LiveId" clId="{BAF9336C-C670-4CFA-A3CB-38CBE69C9111}" dt="2022-05-13T04:01:55.073" v="16480" actId="478"/>
          <ac:inkMkLst>
            <pc:docMk/>
            <pc:sldMk cId="2431760083" sldId="296"/>
            <ac:inkMk id="118" creationId="{616B8F93-7379-39C0-7DC2-562C779F021F}"/>
          </ac:inkMkLst>
        </pc:inkChg>
        <pc:inkChg chg="del">
          <ac:chgData name="Tirthankar Mittra" userId="5a2678d12002f05b" providerId="LiveId" clId="{BAF9336C-C670-4CFA-A3CB-38CBE69C9111}" dt="2022-05-05T04:35:33.321" v="1623" actId="478"/>
          <ac:inkMkLst>
            <pc:docMk/>
            <pc:sldMk cId="2431760083" sldId="296"/>
            <ac:inkMk id="118" creationId="{FBF5FC5B-A77C-B152-E78B-1C2EA45A51A1}"/>
          </ac:inkMkLst>
        </pc:inkChg>
        <pc:inkChg chg="del">
          <ac:chgData name="Tirthankar Mittra" userId="5a2678d12002f05b" providerId="LiveId" clId="{BAF9336C-C670-4CFA-A3CB-38CBE69C9111}" dt="2022-05-05T04:35:33.321" v="1623" actId="478"/>
          <ac:inkMkLst>
            <pc:docMk/>
            <pc:sldMk cId="2431760083" sldId="296"/>
            <ac:inkMk id="119" creationId="{3A897681-5C50-A93C-3EB7-D95833D76CD1}"/>
          </ac:inkMkLst>
        </pc:inkChg>
        <pc:inkChg chg="add del mod">
          <ac:chgData name="Tirthankar Mittra" userId="5a2678d12002f05b" providerId="LiveId" clId="{BAF9336C-C670-4CFA-A3CB-38CBE69C9111}" dt="2022-05-13T04:01:55.073" v="16480" actId="478"/>
          <ac:inkMkLst>
            <pc:docMk/>
            <pc:sldMk cId="2431760083" sldId="296"/>
            <ac:inkMk id="119" creationId="{9D2FA473-27FB-9281-8FAF-7D5E405A553E}"/>
          </ac:inkMkLst>
        </pc:inkChg>
        <pc:inkChg chg="del">
          <ac:chgData name="Tirthankar Mittra" userId="5a2678d12002f05b" providerId="LiveId" clId="{BAF9336C-C670-4CFA-A3CB-38CBE69C9111}" dt="2022-05-05T04:35:33.321" v="1623" actId="478"/>
          <ac:inkMkLst>
            <pc:docMk/>
            <pc:sldMk cId="2431760083" sldId="296"/>
            <ac:inkMk id="120" creationId="{70F506F4-9986-BFD6-98F9-2B6CAE9AA2C0}"/>
          </ac:inkMkLst>
        </pc:inkChg>
        <pc:inkChg chg="add del mod">
          <ac:chgData name="Tirthankar Mittra" userId="5a2678d12002f05b" providerId="LiveId" clId="{BAF9336C-C670-4CFA-A3CB-38CBE69C9111}" dt="2022-05-13T04:01:55.073" v="16480" actId="478"/>
          <ac:inkMkLst>
            <pc:docMk/>
            <pc:sldMk cId="2431760083" sldId="296"/>
            <ac:inkMk id="120" creationId="{8A476A6A-7C0A-7220-F0FE-2924BCD283CE}"/>
          </ac:inkMkLst>
        </pc:inkChg>
        <pc:inkChg chg="del">
          <ac:chgData name="Tirthankar Mittra" userId="5a2678d12002f05b" providerId="LiveId" clId="{BAF9336C-C670-4CFA-A3CB-38CBE69C9111}" dt="2022-05-05T04:35:33.321" v="1623" actId="478"/>
          <ac:inkMkLst>
            <pc:docMk/>
            <pc:sldMk cId="2431760083" sldId="296"/>
            <ac:inkMk id="122" creationId="{C59D5788-9127-6A97-9F10-51035E613236}"/>
          </ac:inkMkLst>
        </pc:inkChg>
        <pc:inkChg chg="add del mod">
          <ac:chgData name="Tirthankar Mittra" userId="5a2678d12002f05b" providerId="LiveId" clId="{BAF9336C-C670-4CFA-A3CB-38CBE69C9111}" dt="2022-05-13T04:01:55.073" v="16480" actId="478"/>
          <ac:inkMkLst>
            <pc:docMk/>
            <pc:sldMk cId="2431760083" sldId="296"/>
            <ac:inkMk id="122" creationId="{F8A98DB4-7FD8-70BD-2A7B-1269D8BD3B7F}"/>
          </ac:inkMkLst>
        </pc:inkChg>
        <pc:inkChg chg="del">
          <ac:chgData name="Tirthankar Mittra" userId="5a2678d12002f05b" providerId="LiveId" clId="{BAF9336C-C670-4CFA-A3CB-38CBE69C9111}" dt="2022-05-05T04:35:33.321" v="1623" actId="478"/>
          <ac:inkMkLst>
            <pc:docMk/>
            <pc:sldMk cId="2431760083" sldId="296"/>
            <ac:inkMk id="123" creationId="{06A5D20D-09C1-2B53-9000-72F5610CDB3B}"/>
          </ac:inkMkLst>
        </pc:inkChg>
        <pc:inkChg chg="add del mod">
          <ac:chgData name="Tirthankar Mittra" userId="5a2678d12002f05b" providerId="LiveId" clId="{BAF9336C-C670-4CFA-A3CB-38CBE69C9111}" dt="2022-05-13T04:01:55.073" v="16480" actId="478"/>
          <ac:inkMkLst>
            <pc:docMk/>
            <pc:sldMk cId="2431760083" sldId="296"/>
            <ac:inkMk id="123" creationId="{77B16111-94F9-429B-D063-53526C57A553}"/>
          </ac:inkMkLst>
        </pc:inkChg>
        <pc:inkChg chg="del">
          <ac:chgData name="Tirthankar Mittra" userId="5a2678d12002f05b" providerId="LiveId" clId="{BAF9336C-C670-4CFA-A3CB-38CBE69C9111}" dt="2022-05-05T04:35:33.321" v="1623" actId="478"/>
          <ac:inkMkLst>
            <pc:docMk/>
            <pc:sldMk cId="2431760083" sldId="296"/>
            <ac:inkMk id="124" creationId="{4C60D8CB-81BA-DA48-B101-203DD306AFA6}"/>
          </ac:inkMkLst>
        </pc:inkChg>
        <pc:inkChg chg="add del mod">
          <ac:chgData name="Tirthankar Mittra" userId="5a2678d12002f05b" providerId="LiveId" clId="{BAF9336C-C670-4CFA-A3CB-38CBE69C9111}" dt="2022-05-13T04:01:55.073" v="16480" actId="478"/>
          <ac:inkMkLst>
            <pc:docMk/>
            <pc:sldMk cId="2431760083" sldId="296"/>
            <ac:inkMk id="125" creationId="{C07B89B0-6BE1-C72A-EFF1-371B7610F9DF}"/>
          </ac:inkMkLst>
        </pc:inkChg>
        <pc:inkChg chg="del">
          <ac:chgData name="Tirthankar Mittra" userId="5a2678d12002f05b" providerId="LiveId" clId="{BAF9336C-C670-4CFA-A3CB-38CBE69C9111}" dt="2022-05-05T04:35:33.321" v="1623" actId="478"/>
          <ac:inkMkLst>
            <pc:docMk/>
            <pc:sldMk cId="2431760083" sldId="296"/>
            <ac:inkMk id="125" creationId="{FE494E61-D2A7-7F72-6A30-214EED1D55B5}"/>
          </ac:inkMkLst>
        </pc:inkChg>
        <pc:inkChg chg="add del mod">
          <ac:chgData name="Tirthankar Mittra" userId="5a2678d12002f05b" providerId="LiveId" clId="{BAF9336C-C670-4CFA-A3CB-38CBE69C9111}" dt="2022-05-13T04:01:55.073" v="16480" actId="478"/>
          <ac:inkMkLst>
            <pc:docMk/>
            <pc:sldMk cId="2431760083" sldId="296"/>
            <ac:inkMk id="126" creationId="{2A68866B-84C1-CA9B-436C-C4D8D81C922F}"/>
          </ac:inkMkLst>
        </pc:inkChg>
        <pc:inkChg chg="del">
          <ac:chgData name="Tirthankar Mittra" userId="5a2678d12002f05b" providerId="LiveId" clId="{BAF9336C-C670-4CFA-A3CB-38CBE69C9111}" dt="2022-05-05T04:35:33.321" v="1623" actId="478"/>
          <ac:inkMkLst>
            <pc:docMk/>
            <pc:sldMk cId="2431760083" sldId="296"/>
            <ac:inkMk id="126" creationId="{A8AEC2BE-E324-A5F0-40D9-B8DB17684505}"/>
          </ac:inkMkLst>
        </pc:inkChg>
        <pc:inkChg chg="del">
          <ac:chgData name="Tirthankar Mittra" userId="5a2678d12002f05b" providerId="LiveId" clId="{BAF9336C-C670-4CFA-A3CB-38CBE69C9111}" dt="2022-05-05T04:35:33.321" v="1623" actId="478"/>
          <ac:inkMkLst>
            <pc:docMk/>
            <pc:sldMk cId="2431760083" sldId="296"/>
            <ac:inkMk id="127" creationId="{381122F4-7A8E-C132-20BA-3D6B6B6623B3}"/>
          </ac:inkMkLst>
        </pc:inkChg>
        <pc:inkChg chg="add del mod">
          <ac:chgData name="Tirthankar Mittra" userId="5a2678d12002f05b" providerId="LiveId" clId="{BAF9336C-C670-4CFA-A3CB-38CBE69C9111}" dt="2022-05-13T04:01:55.073" v="16480" actId="478"/>
          <ac:inkMkLst>
            <pc:docMk/>
            <pc:sldMk cId="2431760083" sldId="296"/>
            <ac:inkMk id="127" creationId="{DD79C094-D623-BC44-9648-A62A4ED47152}"/>
          </ac:inkMkLst>
        </pc:inkChg>
        <pc:inkChg chg="add del mod">
          <ac:chgData name="Tirthankar Mittra" userId="5a2678d12002f05b" providerId="LiveId" clId="{BAF9336C-C670-4CFA-A3CB-38CBE69C9111}" dt="2022-05-13T04:01:55.073" v="16480" actId="478"/>
          <ac:inkMkLst>
            <pc:docMk/>
            <pc:sldMk cId="2431760083" sldId="296"/>
            <ac:inkMk id="128" creationId="{13C2CD04-2EA7-A888-AC2F-D0AB176D13CC}"/>
          </ac:inkMkLst>
        </pc:inkChg>
        <pc:inkChg chg="del">
          <ac:chgData name="Tirthankar Mittra" userId="5a2678d12002f05b" providerId="LiveId" clId="{BAF9336C-C670-4CFA-A3CB-38CBE69C9111}" dt="2022-05-05T04:35:33.321" v="1623" actId="478"/>
          <ac:inkMkLst>
            <pc:docMk/>
            <pc:sldMk cId="2431760083" sldId="296"/>
            <ac:inkMk id="128" creationId="{60D823FA-B226-67E5-B380-FD4464512FF8}"/>
          </ac:inkMkLst>
        </pc:inkChg>
        <pc:inkChg chg="add del mod">
          <ac:chgData name="Tirthankar Mittra" userId="5a2678d12002f05b" providerId="LiveId" clId="{BAF9336C-C670-4CFA-A3CB-38CBE69C9111}" dt="2022-05-13T04:01:55.073" v="16480" actId="478"/>
          <ac:inkMkLst>
            <pc:docMk/>
            <pc:sldMk cId="2431760083" sldId="296"/>
            <ac:inkMk id="129" creationId="{3E478982-596E-B870-EC7C-3BB44C916B47}"/>
          </ac:inkMkLst>
        </pc:inkChg>
        <pc:inkChg chg="del">
          <ac:chgData name="Tirthankar Mittra" userId="5a2678d12002f05b" providerId="LiveId" clId="{BAF9336C-C670-4CFA-A3CB-38CBE69C9111}" dt="2022-05-05T04:35:33.321" v="1623" actId="478"/>
          <ac:inkMkLst>
            <pc:docMk/>
            <pc:sldMk cId="2431760083" sldId="296"/>
            <ac:inkMk id="129" creationId="{62A8E10D-2DBF-1F30-5A16-762314531168}"/>
          </ac:inkMkLst>
        </pc:inkChg>
        <pc:inkChg chg="del">
          <ac:chgData name="Tirthankar Mittra" userId="5a2678d12002f05b" providerId="LiveId" clId="{BAF9336C-C670-4CFA-A3CB-38CBE69C9111}" dt="2022-05-05T04:35:33.321" v="1623" actId="478"/>
          <ac:inkMkLst>
            <pc:docMk/>
            <pc:sldMk cId="2431760083" sldId="296"/>
            <ac:inkMk id="130" creationId="{B976C9B1-AE1A-54D5-90FF-504D677B41E5}"/>
          </ac:inkMkLst>
        </pc:inkChg>
        <pc:inkChg chg="add del mod">
          <ac:chgData name="Tirthankar Mittra" userId="5a2678d12002f05b" providerId="LiveId" clId="{BAF9336C-C670-4CFA-A3CB-38CBE69C9111}" dt="2022-05-13T04:01:55.073" v="16480" actId="478"/>
          <ac:inkMkLst>
            <pc:docMk/>
            <pc:sldMk cId="2431760083" sldId="296"/>
            <ac:inkMk id="131" creationId="{66720C3A-6D2E-214E-AEA5-B5F8E38C474E}"/>
          </ac:inkMkLst>
        </pc:inkChg>
        <pc:inkChg chg="del topLvl">
          <ac:chgData name="Tirthankar Mittra" userId="5a2678d12002f05b" providerId="LiveId" clId="{BAF9336C-C670-4CFA-A3CB-38CBE69C9111}" dt="2022-05-05T04:35:33.321" v="1623" actId="478"/>
          <ac:inkMkLst>
            <pc:docMk/>
            <pc:sldMk cId="2431760083" sldId="296"/>
            <ac:inkMk id="132" creationId="{BC39B44E-017C-863C-6E09-9275209747A8}"/>
          </ac:inkMkLst>
        </pc:inkChg>
        <pc:inkChg chg="add del mod">
          <ac:chgData name="Tirthankar Mittra" userId="5a2678d12002f05b" providerId="LiveId" clId="{BAF9336C-C670-4CFA-A3CB-38CBE69C9111}" dt="2022-05-13T04:01:55.073" v="16480" actId="478"/>
          <ac:inkMkLst>
            <pc:docMk/>
            <pc:sldMk cId="2431760083" sldId="296"/>
            <ac:inkMk id="132" creationId="{C7B164C3-CD2A-D646-BF89-A06A97C4D42B}"/>
          </ac:inkMkLst>
        </pc:inkChg>
        <pc:inkChg chg="add del mod topLvl">
          <ac:chgData name="Tirthankar Mittra" userId="5a2678d12002f05b" providerId="LiveId" clId="{BAF9336C-C670-4CFA-A3CB-38CBE69C9111}" dt="2022-05-13T04:01:55.073" v="16480" actId="478"/>
          <ac:inkMkLst>
            <pc:docMk/>
            <pc:sldMk cId="2431760083" sldId="296"/>
            <ac:inkMk id="133" creationId="{86A19CDD-8DC9-6379-2925-66133A5254FF}"/>
          </ac:inkMkLst>
        </pc:inkChg>
        <pc:inkChg chg="del">
          <ac:chgData name="Tirthankar Mittra" userId="5a2678d12002f05b" providerId="LiveId" clId="{BAF9336C-C670-4CFA-A3CB-38CBE69C9111}" dt="2022-05-05T04:35:33.321" v="1623" actId="478"/>
          <ac:inkMkLst>
            <pc:docMk/>
            <pc:sldMk cId="2431760083" sldId="296"/>
            <ac:inkMk id="133" creationId="{F7EB8B19-1F39-BEAD-C465-AF95BE8121B1}"/>
          </ac:inkMkLst>
        </pc:inkChg>
        <pc:inkChg chg="add del mod topLvl">
          <ac:chgData name="Tirthankar Mittra" userId="5a2678d12002f05b" providerId="LiveId" clId="{BAF9336C-C670-4CFA-A3CB-38CBE69C9111}" dt="2022-05-13T04:01:55.073" v="16480" actId="478"/>
          <ac:inkMkLst>
            <pc:docMk/>
            <pc:sldMk cId="2431760083" sldId="296"/>
            <ac:inkMk id="134" creationId="{285AF354-2779-5EF4-1509-A1D170A92031}"/>
          </ac:inkMkLst>
        </pc:inkChg>
        <pc:inkChg chg="del">
          <ac:chgData name="Tirthankar Mittra" userId="5a2678d12002f05b" providerId="LiveId" clId="{BAF9336C-C670-4CFA-A3CB-38CBE69C9111}" dt="2022-05-05T04:35:33.321" v="1623" actId="478"/>
          <ac:inkMkLst>
            <pc:docMk/>
            <pc:sldMk cId="2431760083" sldId="296"/>
            <ac:inkMk id="135" creationId="{B341F116-905E-C302-912A-E26EF13D4209}"/>
          </ac:inkMkLst>
        </pc:inkChg>
        <pc:inkChg chg="add del mod">
          <ac:chgData name="Tirthankar Mittra" userId="5a2678d12002f05b" providerId="LiveId" clId="{BAF9336C-C670-4CFA-A3CB-38CBE69C9111}" dt="2022-05-13T04:01:55.073" v="16480" actId="478"/>
          <ac:inkMkLst>
            <pc:docMk/>
            <pc:sldMk cId="2431760083" sldId="296"/>
            <ac:inkMk id="135" creationId="{D264461B-B394-3D3A-E34C-624BB8259CE8}"/>
          </ac:inkMkLst>
        </pc:inkChg>
        <pc:inkChg chg="add del mod">
          <ac:chgData name="Tirthankar Mittra" userId="5a2678d12002f05b" providerId="LiveId" clId="{BAF9336C-C670-4CFA-A3CB-38CBE69C9111}" dt="2022-05-13T04:01:55.073" v="16480" actId="478"/>
          <ac:inkMkLst>
            <pc:docMk/>
            <pc:sldMk cId="2431760083" sldId="296"/>
            <ac:inkMk id="136" creationId="{3ABD5DA5-868A-20D6-BA82-3C7DF2376E4F}"/>
          </ac:inkMkLst>
        </pc:inkChg>
        <pc:inkChg chg="del">
          <ac:chgData name="Tirthankar Mittra" userId="5a2678d12002f05b" providerId="LiveId" clId="{BAF9336C-C670-4CFA-A3CB-38CBE69C9111}" dt="2022-05-05T04:35:33.321" v="1623" actId="478"/>
          <ac:inkMkLst>
            <pc:docMk/>
            <pc:sldMk cId="2431760083" sldId="296"/>
            <ac:inkMk id="136" creationId="{B4A243D8-9D95-2608-A618-EA5A136E29AF}"/>
          </ac:inkMkLst>
        </pc:inkChg>
        <pc:inkChg chg="del">
          <ac:chgData name="Tirthankar Mittra" userId="5a2678d12002f05b" providerId="LiveId" clId="{BAF9336C-C670-4CFA-A3CB-38CBE69C9111}" dt="2022-05-05T04:35:33.321" v="1623" actId="478"/>
          <ac:inkMkLst>
            <pc:docMk/>
            <pc:sldMk cId="2431760083" sldId="296"/>
            <ac:inkMk id="137" creationId="{210C1517-A697-D039-D36B-63467C4CE501}"/>
          </ac:inkMkLst>
        </pc:inkChg>
        <pc:inkChg chg="del">
          <ac:chgData name="Tirthankar Mittra" userId="5a2678d12002f05b" providerId="LiveId" clId="{BAF9336C-C670-4CFA-A3CB-38CBE69C9111}" dt="2022-05-05T04:35:33.321" v="1623" actId="478"/>
          <ac:inkMkLst>
            <pc:docMk/>
            <pc:sldMk cId="2431760083" sldId="296"/>
            <ac:inkMk id="138" creationId="{777563B0-85D4-5E80-0613-8A0D96646DC4}"/>
          </ac:inkMkLst>
        </pc:inkChg>
        <pc:inkChg chg="del">
          <ac:chgData name="Tirthankar Mittra" userId="5a2678d12002f05b" providerId="LiveId" clId="{BAF9336C-C670-4CFA-A3CB-38CBE69C9111}" dt="2022-05-05T04:35:33.321" v="1623" actId="478"/>
          <ac:inkMkLst>
            <pc:docMk/>
            <pc:sldMk cId="2431760083" sldId="296"/>
            <ac:inkMk id="139" creationId="{E68EB645-EAEB-D429-FA70-9B8928CB6C73}"/>
          </ac:inkMkLst>
        </pc:inkChg>
        <pc:inkChg chg="add del mod">
          <ac:chgData name="Tirthankar Mittra" userId="5a2678d12002f05b" providerId="LiveId" clId="{BAF9336C-C670-4CFA-A3CB-38CBE69C9111}" dt="2022-05-13T04:01:55.073" v="16480" actId="478"/>
          <ac:inkMkLst>
            <pc:docMk/>
            <pc:sldMk cId="2431760083" sldId="296"/>
            <ac:inkMk id="140" creationId="{7CEB4D30-BD6F-0788-5638-B434704C8CE1}"/>
          </ac:inkMkLst>
        </pc:inkChg>
        <pc:inkChg chg="del">
          <ac:chgData name="Tirthankar Mittra" userId="5a2678d12002f05b" providerId="LiveId" clId="{BAF9336C-C670-4CFA-A3CB-38CBE69C9111}" dt="2022-05-05T04:35:33.321" v="1623" actId="478"/>
          <ac:inkMkLst>
            <pc:docMk/>
            <pc:sldMk cId="2431760083" sldId="296"/>
            <ac:inkMk id="140" creationId="{BEA24DD4-FB6F-D2D0-E73B-9324A28CA7CF}"/>
          </ac:inkMkLst>
        </pc:inkChg>
        <pc:inkChg chg="del">
          <ac:chgData name="Tirthankar Mittra" userId="5a2678d12002f05b" providerId="LiveId" clId="{BAF9336C-C670-4CFA-A3CB-38CBE69C9111}" dt="2022-05-05T04:35:33.321" v="1623" actId="478"/>
          <ac:inkMkLst>
            <pc:docMk/>
            <pc:sldMk cId="2431760083" sldId="296"/>
            <ac:inkMk id="141" creationId="{3EE02DEA-8829-982B-23C2-7E16E98388D7}"/>
          </ac:inkMkLst>
        </pc:inkChg>
        <pc:inkChg chg="add del mod topLvl">
          <ac:chgData name="Tirthankar Mittra" userId="5a2678d12002f05b" providerId="LiveId" clId="{BAF9336C-C670-4CFA-A3CB-38CBE69C9111}" dt="2022-05-13T04:01:55.073" v="16480" actId="478"/>
          <ac:inkMkLst>
            <pc:docMk/>
            <pc:sldMk cId="2431760083" sldId="296"/>
            <ac:inkMk id="141" creationId="{8E4F5489-BC33-4669-FC75-B4A9D8689FDD}"/>
          </ac:inkMkLst>
        </pc:inkChg>
        <pc:inkChg chg="del">
          <ac:chgData name="Tirthankar Mittra" userId="5a2678d12002f05b" providerId="LiveId" clId="{BAF9336C-C670-4CFA-A3CB-38CBE69C9111}" dt="2022-05-05T04:35:33.321" v="1623" actId="478"/>
          <ac:inkMkLst>
            <pc:docMk/>
            <pc:sldMk cId="2431760083" sldId="296"/>
            <ac:inkMk id="142" creationId="{10C271E4-CACC-2D52-88A3-C3B40A26A08C}"/>
          </ac:inkMkLst>
        </pc:inkChg>
        <pc:inkChg chg="add del mod topLvl">
          <ac:chgData name="Tirthankar Mittra" userId="5a2678d12002f05b" providerId="LiveId" clId="{BAF9336C-C670-4CFA-A3CB-38CBE69C9111}" dt="2022-05-13T04:01:55.073" v="16480" actId="478"/>
          <ac:inkMkLst>
            <pc:docMk/>
            <pc:sldMk cId="2431760083" sldId="296"/>
            <ac:inkMk id="143" creationId="{56E7D113-6E7B-132F-DF0B-DAE09E1DA641}"/>
          </ac:inkMkLst>
        </pc:inkChg>
        <pc:inkChg chg="del">
          <ac:chgData name="Tirthankar Mittra" userId="5a2678d12002f05b" providerId="LiveId" clId="{BAF9336C-C670-4CFA-A3CB-38CBE69C9111}" dt="2022-05-05T04:35:33.321" v="1623" actId="478"/>
          <ac:inkMkLst>
            <pc:docMk/>
            <pc:sldMk cId="2431760083" sldId="296"/>
            <ac:inkMk id="143" creationId="{E2BF9942-36F0-8606-3540-45400AA93229}"/>
          </ac:inkMkLst>
        </pc:inkChg>
        <pc:inkChg chg="del">
          <ac:chgData name="Tirthankar Mittra" userId="5a2678d12002f05b" providerId="LiveId" clId="{BAF9336C-C670-4CFA-A3CB-38CBE69C9111}" dt="2022-05-05T04:35:33.321" v="1623" actId="478"/>
          <ac:inkMkLst>
            <pc:docMk/>
            <pc:sldMk cId="2431760083" sldId="296"/>
            <ac:inkMk id="144" creationId="{B69B47AF-5154-201A-DD16-434192DAEDB3}"/>
          </ac:inkMkLst>
        </pc:inkChg>
        <pc:inkChg chg="add del mod">
          <ac:chgData name="Tirthankar Mittra" userId="5a2678d12002f05b" providerId="LiveId" clId="{BAF9336C-C670-4CFA-A3CB-38CBE69C9111}" dt="2022-05-13T04:01:55.073" v="16480" actId="478"/>
          <ac:inkMkLst>
            <pc:docMk/>
            <pc:sldMk cId="2431760083" sldId="296"/>
            <ac:inkMk id="145" creationId="{C03724AC-C408-1685-F468-DCE8500F940D}"/>
          </ac:inkMkLst>
        </pc:inkChg>
        <pc:inkChg chg="del">
          <ac:chgData name="Tirthankar Mittra" userId="5a2678d12002f05b" providerId="LiveId" clId="{BAF9336C-C670-4CFA-A3CB-38CBE69C9111}" dt="2022-05-05T04:35:33.321" v="1623" actId="478"/>
          <ac:inkMkLst>
            <pc:docMk/>
            <pc:sldMk cId="2431760083" sldId="296"/>
            <ac:inkMk id="146" creationId="{F103F1D4-9F48-2149-8344-9C2D33383EE7}"/>
          </ac:inkMkLst>
        </pc:inkChg>
        <pc:inkChg chg="add del mod">
          <ac:chgData name="Tirthankar Mittra" userId="5a2678d12002f05b" providerId="LiveId" clId="{BAF9336C-C670-4CFA-A3CB-38CBE69C9111}" dt="2022-05-13T04:01:55.073" v="16480" actId="478"/>
          <ac:inkMkLst>
            <pc:docMk/>
            <pc:sldMk cId="2431760083" sldId="296"/>
            <ac:inkMk id="147" creationId="{4A57D57F-194D-0AE2-6683-2D774CF0748D}"/>
          </ac:inkMkLst>
        </pc:inkChg>
        <pc:inkChg chg="del">
          <ac:chgData name="Tirthankar Mittra" userId="5a2678d12002f05b" providerId="LiveId" clId="{BAF9336C-C670-4CFA-A3CB-38CBE69C9111}" dt="2022-05-05T04:35:33.321" v="1623" actId="478"/>
          <ac:inkMkLst>
            <pc:docMk/>
            <pc:sldMk cId="2431760083" sldId="296"/>
            <ac:inkMk id="148" creationId="{9B05385D-1E58-EB15-88A2-E2AE691996E5}"/>
          </ac:inkMkLst>
        </pc:inkChg>
        <pc:inkChg chg="add del">
          <ac:chgData name="Tirthankar Mittra" userId="5a2678d12002f05b" providerId="LiveId" clId="{BAF9336C-C670-4CFA-A3CB-38CBE69C9111}" dt="2022-05-13T04:01:55.073" v="16480" actId="478"/>
          <ac:inkMkLst>
            <pc:docMk/>
            <pc:sldMk cId="2431760083" sldId="296"/>
            <ac:inkMk id="149" creationId="{49C8D1FF-F044-20D0-6BC5-43951DB14678}"/>
          </ac:inkMkLst>
        </pc:inkChg>
        <pc:inkChg chg="add del mod">
          <ac:chgData name="Tirthankar Mittra" userId="5a2678d12002f05b" providerId="LiveId" clId="{BAF9336C-C670-4CFA-A3CB-38CBE69C9111}" dt="2022-05-13T04:01:55.073" v="16480" actId="478"/>
          <ac:inkMkLst>
            <pc:docMk/>
            <pc:sldMk cId="2431760083" sldId="296"/>
            <ac:inkMk id="150" creationId="{1396A205-3DC6-C42B-14BC-99A87B0A0506}"/>
          </ac:inkMkLst>
        </pc:inkChg>
        <pc:inkChg chg="del">
          <ac:chgData name="Tirthankar Mittra" userId="5a2678d12002f05b" providerId="LiveId" clId="{BAF9336C-C670-4CFA-A3CB-38CBE69C9111}" dt="2022-05-05T04:35:33.321" v="1623" actId="478"/>
          <ac:inkMkLst>
            <pc:docMk/>
            <pc:sldMk cId="2431760083" sldId="296"/>
            <ac:inkMk id="150" creationId="{662E5F2E-3DAE-7E58-EC29-8E942C141FBC}"/>
          </ac:inkMkLst>
        </pc:inkChg>
        <pc:inkChg chg="del">
          <ac:chgData name="Tirthankar Mittra" userId="5a2678d12002f05b" providerId="LiveId" clId="{BAF9336C-C670-4CFA-A3CB-38CBE69C9111}" dt="2022-05-05T04:35:33.321" v="1623" actId="478"/>
          <ac:inkMkLst>
            <pc:docMk/>
            <pc:sldMk cId="2431760083" sldId="296"/>
            <ac:inkMk id="151" creationId="{43D2E9D2-034F-3BBE-D865-A1B43185A439}"/>
          </ac:inkMkLst>
        </pc:inkChg>
        <pc:inkChg chg="add del mod">
          <ac:chgData name="Tirthankar Mittra" userId="5a2678d12002f05b" providerId="LiveId" clId="{BAF9336C-C670-4CFA-A3CB-38CBE69C9111}" dt="2022-05-13T04:01:55.073" v="16480" actId="478"/>
          <ac:inkMkLst>
            <pc:docMk/>
            <pc:sldMk cId="2431760083" sldId="296"/>
            <ac:inkMk id="151" creationId="{DCB119FD-2520-6E05-B46E-F6A856099AAC}"/>
          </ac:inkMkLst>
        </pc:inkChg>
        <pc:inkChg chg="add del mod">
          <ac:chgData name="Tirthankar Mittra" userId="5a2678d12002f05b" providerId="LiveId" clId="{BAF9336C-C670-4CFA-A3CB-38CBE69C9111}" dt="2022-05-05T05:10:05.989" v="1913"/>
          <ac:inkMkLst>
            <pc:docMk/>
            <pc:sldMk cId="2431760083" sldId="296"/>
            <ac:inkMk id="153" creationId="{41D1871D-1ED2-B90E-DF39-0631221CB45D}"/>
          </ac:inkMkLst>
        </pc:inkChg>
        <pc:inkChg chg="del">
          <ac:chgData name="Tirthankar Mittra" userId="5a2678d12002f05b" providerId="LiveId" clId="{BAF9336C-C670-4CFA-A3CB-38CBE69C9111}" dt="2022-05-05T04:35:33.321" v="1623" actId="478"/>
          <ac:inkMkLst>
            <pc:docMk/>
            <pc:sldMk cId="2431760083" sldId="296"/>
            <ac:inkMk id="153" creationId="{E7741B00-683F-8410-F83E-FA45F3984E75}"/>
          </ac:inkMkLst>
        </pc:inkChg>
        <pc:inkChg chg="del">
          <ac:chgData name="Tirthankar Mittra" userId="5a2678d12002f05b" providerId="LiveId" clId="{BAF9336C-C670-4CFA-A3CB-38CBE69C9111}" dt="2022-05-05T04:35:33.321" v="1623" actId="478"/>
          <ac:inkMkLst>
            <pc:docMk/>
            <pc:sldMk cId="2431760083" sldId="296"/>
            <ac:inkMk id="154" creationId="{A1C03B21-CC17-F106-576F-2921240B778F}"/>
          </ac:inkMkLst>
        </pc:inkChg>
        <pc:inkChg chg="del">
          <ac:chgData name="Tirthankar Mittra" userId="5a2678d12002f05b" providerId="LiveId" clId="{BAF9336C-C670-4CFA-A3CB-38CBE69C9111}" dt="2022-05-05T04:35:33.321" v="1623" actId="478"/>
          <ac:inkMkLst>
            <pc:docMk/>
            <pc:sldMk cId="2431760083" sldId="296"/>
            <ac:inkMk id="155" creationId="{4CB1D324-DF81-A545-A0FF-5C028B4A826C}"/>
          </ac:inkMkLst>
        </pc:inkChg>
        <pc:inkChg chg="add del mod">
          <ac:chgData name="Tirthankar Mittra" userId="5a2678d12002f05b" providerId="LiveId" clId="{BAF9336C-C670-4CFA-A3CB-38CBE69C9111}" dt="2022-05-05T05:10:05.657" v="1911"/>
          <ac:inkMkLst>
            <pc:docMk/>
            <pc:sldMk cId="2431760083" sldId="296"/>
            <ac:inkMk id="155" creationId="{8F77D275-191F-E6EA-B855-010D6FFFACCD}"/>
          </ac:inkMkLst>
        </pc:inkChg>
        <pc:inkChg chg="del">
          <ac:chgData name="Tirthankar Mittra" userId="5a2678d12002f05b" providerId="LiveId" clId="{BAF9336C-C670-4CFA-A3CB-38CBE69C9111}" dt="2022-05-05T04:35:33.321" v="1623" actId="478"/>
          <ac:inkMkLst>
            <pc:docMk/>
            <pc:sldMk cId="2431760083" sldId="296"/>
            <ac:inkMk id="156" creationId="{43AE3C24-D959-D371-3E0B-7E1463B0CADC}"/>
          </ac:inkMkLst>
        </pc:inkChg>
        <pc:inkChg chg="del">
          <ac:chgData name="Tirthankar Mittra" userId="5a2678d12002f05b" providerId="LiveId" clId="{BAF9336C-C670-4CFA-A3CB-38CBE69C9111}" dt="2022-05-05T04:35:33.321" v="1623" actId="478"/>
          <ac:inkMkLst>
            <pc:docMk/>
            <pc:sldMk cId="2431760083" sldId="296"/>
            <ac:inkMk id="157" creationId="{087A4622-BAF7-AB08-6FC5-580FC4A3E40A}"/>
          </ac:inkMkLst>
        </pc:inkChg>
        <pc:inkChg chg="add del">
          <ac:chgData name="Tirthankar Mittra" userId="5a2678d12002f05b" providerId="LiveId" clId="{BAF9336C-C670-4CFA-A3CB-38CBE69C9111}" dt="2022-05-13T04:01:55.073" v="16480" actId="478"/>
          <ac:inkMkLst>
            <pc:docMk/>
            <pc:sldMk cId="2431760083" sldId="296"/>
            <ac:inkMk id="157" creationId="{BF0E61CB-D8C6-8C68-4B9D-6CD7A6480A8F}"/>
          </ac:inkMkLst>
        </pc:inkChg>
        <pc:inkChg chg="del">
          <ac:chgData name="Tirthankar Mittra" userId="5a2678d12002f05b" providerId="LiveId" clId="{BAF9336C-C670-4CFA-A3CB-38CBE69C9111}" dt="2022-05-05T04:35:33.321" v="1623" actId="478"/>
          <ac:inkMkLst>
            <pc:docMk/>
            <pc:sldMk cId="2431760083" sldId="296"/>
            <ac:inkMk id="158" creationId="{29E708A9-F4EF-7A96-0564-E15B4C876D44}"/>
          </ac:inkMkLst>
        </pc:inkChg>
        <pc:inkChg chg="add del mod">
          <ac:chgData name="Tirthankar Mittra" userId="5a2678d12002f05b" providerId="LiveId" clId="{BAF9336C-C670-4CFA-A3CB-38CBE69C9111}" dt="2022-05-13T04:01:55.073" v="16480" actId="478"/>
          <ac:inkMkLst>
            <pc:docMk/>
            <pc:sldMk cId="2431760083" sldId="296"/>
            <ac:inkMk id="158" creationId="{71150DFF-67F8-CDE4-2C17-80A6F165B1D6}"/>
          </ac:inkMkLst>
        </pc:inkChg>
        <pc:inkChg chg="add del mod">
          <ac:chgData name="Tirthankar Mittra" userId="5a2678d12002f05b" providerId="LiveId" clId="{BAF9336C-C670-4CFA-A3CB-38CBE69C9111}" dt="2022-05-13T04:01:55.073" v="16480" actId="478"/>
          <ac:inkMkLst>
            <pc:docMk/>
            <pc:sldMk cId="2431760083" sldId="296"/>
            <ac:inkMk id="159" creationId="{1084BD71-2332-BF8F-2F69-E8B35350C117}"/>
          </ac:inkMkLst>
        </pc:inkChg>
        <pc:inkChg chg="add del mod">
          <ac:chgData name="Tirthankar Mittra" userId="5a2678d12002f05b" providerId="LiveId" clId="{BAF9336C-C670-4CFA-A3CB-38CBE69C9111}" dt="2022-05-13T04:01:55.073" v="16480" actId="478"/>
          <ac:inkMkLst>
            <pc:docMk/>
            <pc:sldMk cId="2431760083" sldId="296"/>
            <ac:inkMk id="160" creationId="{2C3FA553-902F-3333-BA84-B53F7E94578D}"/>
          </ac:inkMkLst>
        </pc:inkChg>
        <pc:inkChg chg="del">
          <ac:chgData name="Tirthankar Mittra" userId="5a2678d12002f05b" providerId="LiveId" clId="{BAF9336C-C670-4CFA-A3CB-38CBE69C9111}" dt="2022-05-05T04:35:33.321" v="1623" actId="478"/>
          <ac:inkMkLst>
            <pc:docMk/>
            <pc:sldMk cId="2431760083" sldId="296"/>
            <ac:inkMk id="160" creationId="{BB2C1E47-4512-4C97-7CF7-9CB43BF930A0}"/>
          </ac:inkMkLst>
        </pc:inkChg>
        <pc:inkChg chg="add del mod">
          <ac:chgData name="Tirthankar Mittra" userId="5a2678d12002f05b" providerId="LiveId" clId="{BAF9336C-C670-4CFA-A3CB-38CBE69C9111}" dt="2022-05-13T04:01:55.073" v="16480" actId="478"/>
          <ac:inkMkLst>
            <pc:docMk/>
            <pc:sldMk cId="2431760083" sldId="296"/>
            <ac:inkMk id="161" creationId="{8381234D-98B0-C971-5AED-52FACA347D04}"/>
          </ac:inkMkLst>
        </pc:inkChg>
        <pc:inkChg chg="del">
          <ac:chgData name="Tirthankar Mittra" userId="5a2678d12002f05b" providerId="LiveId" clId="{BAF9336C-C670-4CFA-A3CB-38CBE69C9111}" dt="2022-05-05T04:35:33.321" v="1623" actId="478"/>
          <ac:inkMkLst>
            <pc:docMk/>
            <pc:sldMk cId="2431760083" sldId="296"/>
            <ac:inkMk id="161" creationId="{C2B2EE25-11D0-625F-2E80-EB110F4F692F}"/>
          </ac:inkMkLst>
        </pc:inkChg>
        <pc:inkChg chg="del">
          <ac:chgData name="Tirthankar Mittra" userId="5a2678d12002f05b" providerId="LiveId" clId="{BAF9336C-C670-4CFA-A3CB-38CBE69C9111}" dt="2022-05-05T04:35:33.321" v="1623" actId="478"/>
          <ac:inkMkLst>
            <pc:docMk/>
            <pc:sldMk cId="2431760083" sldId="296"/>
            <ac:inkMk id="162" creationId="{2A09A856-DA0E-70E6-BF79-210C36266A07}"/>
          </ac:inkMkLst>
        </pc:inkChg>
        <pc:inkChg chg="add del mod">
          <ac:chgData name="Tirthankar Mittra" userId="5a2678d12002f05b" providerId="LiveId" clId="{BAF9336C-C670-4CFA-A3CB-38CBE69C9111}" dt="2022-05-13T04:01:55.073" v="16480" actId="478"/>
          <ac:inkMkLst>
            <pc:docMk/>
            <pc:sldMk cId="2431760083" sldId="296"/>
            <ac:inkMk id="162" creationId="{A2E26D39-B31E-F8D6-1B87-701F1A9DD7D1}"/>
          </ac:inkMkLst>
        </pc:inkChg>
        <pc:inkChg chg="del">
          <ac:chgData name="Tirthankar Mittra" userId="5a2678d12002f05b" providerId="LiveId" clId="{BAF9336C-C670-4CFA-A3CB-38CBE69C9111}" dt="2022-05-05T04:35:33.321" v="1623" actId="478"/>
          <ac:inkMkLst>
            <pc:docMk/>
            <pc:sldMk cId="2431760083" sldId="296"/>
            <ac:inkMk id="163" creationId="{0AD806CC-99E0-596B-70E8-430FABEB6F00}"/>
          </ac:inkMkLst>
        </pc:inkChg>
        <pc:inkChg chg="add del mod">
          <ac:chgData name="Tirthankar Mittra" userId="5a2678d12002f05b" providerId="LiveId" clId="{BAF9336C-C670-4CFA-A3CB-38CBE69C9111}" dt="2022-05-13T04:01:55.073" v="16480" actId="478"/>
          <ac:inkMkLst>
            <pc:docMk/>
            <pc:sldMk cId="2431760083" sldId="296"/>
            <ac:inkMk id="163" creationId="{A249DB74-46B0-990B-C9CA-BF145A334FBF}"/>
          </ac:inkMkLst>
        </pc:inkChg>
        <pc:inkChg chg="add del mod">
          <ac:chgData name="Tirthankar Mittra" userId="5a2678d12002f05b" providerId="LiveId" clId="{BAF9336C-C670-4CFA-A3CB-38CBE69C9111}" dt="2022-05-13T04:01:55.073" v="16480" actId="478"/>
          <ac:inkMkLst>
            <pc:docMk/>
            <pc:sldMk cId="2431760083" sldId="296"/>
            <ac:inkMk id="164" creationId="{C50716F0-41A3-D61E-B830-3C2240CC7191}"/>
          </ac:inkMkLst>
        </pc:inkChg>
        <pc:inkChg chg="add del mod">
          <ac:chgData name="Tirthankar Mittra" userId="5a2678d12002f05b" providerId="LiveId" clId="{BAF9336C-C670-4CFA-A3CB-38CBE69C9111}" dt="2022-05-13T04:01:55.073" v="16480" actId="478"/>
          <ac:inkMkLst>
            <pc:docMk/>
            <pc:sldMk cId="2431760083" sldId="296"/>
            <ac:inkMk id="165" creationId="{3D190BB3-4DBC-A2D9-B9BE-F284E807B84B}"/>
          </ac:inkMkLst>
        </pc:inkChg>
        <pc:inkChg chg="add del mod">
          <ac:chgData name="Tirthankar Mittra" userId="5a2678d12002f05b" providerId="LiveId" clId="{BAF9336C-C670-4CFA-A3CB-38CBE69C9111}" dt="2022-05-13T04:01:55.073" v="16480" actId="478"/>
          <ac:inkMkLst>
            <pc:docMk/>
            <pc:sldMk cId="2431760083" sldId="296"/>
            <ac:inkMk id="166" creationId="{5B9C27A5-D569-F2C1-60EB-5C24956A7DA2}"/>
          </ac:inkMkLst>
        </pc:inkChg>
        <pc:inkChg chg="del">
          <ac:chgData name="Tirthankar Mittra" userId="5a2678d12002f05b" providerId="LiveId" clId="{BAF9336C-C670-4CFA-A3CB-38CBE69C9111}" dt="2022-05-05T04:35:33.321" v="1623" actId="478"/>
          <ac:inkMkLst>
            <pc:docMk/>
            <pc:sldMk cId="2431760083" sldId="296"/>
            <ac:inkMk id="167" creationId="{EF1136CE-A330-115E-C274-61BFF1FA1A07}"/>
          </ac:inkMkLst>
        </pc:inkChg>
        <pc:inkChg chg="add del mod">
          <ac:chgData name="Tirthankar Mittra" userId="5a2678d12002f05b" providerId="LiveId" clId="{BAF9336C-C670-4CFA-A3CB-38CBE69C9111}" dt="2022-05-05T05:17:57.455" v="2157"/>
          <ac:inkMkLst>
            <pc:docMk/>
            <pc:sldMk cId="2431760083" sldId="296"/>
            <ac:inkMk id="168" creationId="{8966822A-439A-0764-147E-1378453E7D1A}"/>
          </ac:inkMkLst>
        </pc:inkChg>
        <pc:inkChg chg="del">
          <ac:chgData name="Tirthankar Mittra" userId="5a2678d12002f05b" providerId="LiveId" clId="{BAF9336C-C670-4CFA-A3CB-38CBE69C9111}" dt="2022-05-05T04:35:33.321" v="1623" actId="478"/>
          <ac:inkMkLst>
            <pc:docMk/>
            <pc:sldMk cId="2431760083" sldId="296"/>
            <ac:inkMk id="168" creationId="{F6A0EAE8-515C-343D-1E38-32157C9AC207}"/>
          </ac:inkMkLst>
        </pc:inkChg>
        <pc:inkChg chg="del">
          <ac:chgData name="Tirthankar Mittra" userId="5a2678d12002f05b" providerId="LiveId" clId="{BAF9336C-C670-4CFA-A3CB-38CBE69C9111}" dt="2022-05-05T04:35:33.321" v="1623" actId="478"/>
          <ac:inkMkLst>
            <pc:docMk/>
            <pc:sldMk cId="2431760083" sldId="296"/>
            <ac:inkMk id="169" creationId="{014D7EEE-0190-2F4D-4136-A9401698866D}"/>
          </ac:inkMkLst>
        </pc:inkChg>
        <pc:inkChg chg="add del mod">
          <ac:chgData name="Tirthankar Mittra" userId="5a2678d12002f05b" providerId="LiveId" clId="{BAF9336C-C670-4CFA-A3CB-38CBE69C9111}" dt="2022-05-05T05:17:57.431" v="2121"/>
          <ac:inkMkLst>
            <pc:docMk/>
            <pc:sldMk cId="2431760083" sldId="296"/>
            <ac:inkMk id="169" creationId="{D4C38B30-7926-0334-288F-2BA5F0E9E627}"/>
          </ac:inkMkLst>
        </pc:inkChg>
        <pc:inkChg chg="add del mod">
          <ac:chgData name="Tirthankar Mittra" userId="5a2678d12002f05b" providerId="LiveId" clId="{BAF9336C-C670-4CFA-A3CB-38CBE69C9111}" dt="2022-05-05T05:17:57.438" v="2131"/>
          <ac:inkMkLst>
            <pc:docMk/>
            <pc:sldMk cId="2431760083" sldId="296"/>
            <ac:inkMk id="170" creationId="{6AE8462E-9E40-296C-610B-1599DD57C025}"/>
          </ac:inkMkLst>
        </pc:inkChg>
        <pc:inkChg chg="del">
          <ac:chgData name="Tirthankar Mittra" userId="5a2678d12002f05b" providerId="LiveId" clId="{BAF9336C-C670-4CFA-A3CB-38CBE69C9111}" dt="2022-05-05T04:35:33.321" v="1623" actId="478"/>
          <ac:inkMkLst>
            <pc:docMk/>
            <pc:sldMk cId="2431760083" sldId="296"/>
            <ac:inkMk id="170" creationId="{A7DF6781-9BD2-C80F-2F51-ECBABD437FD0}"/>
          </ac:inkMkLst>
        </pc:inkChg>
        <pc:inkChg chg="del">
          <ac:chgData name="Tirthankar Mittra" userId="5a2678d12002f05b" providerId="LiveId" clId="{BAF9336C-C670-4CFA-A3CB-38CBE69C9111}" dt="2022-05-05T04:35:33.321" v="1623" actId="478"/>
          <ac:inkMkLst>
            <pc:docMk/>
            <pc:sldMk cId="2431760083" sldId="296"/>
            <ac:inkMk id="171" creationId="{92104B13-6950-FA75-D031-FAC1E68E59CA}"/>
          </ac:inkMkLst>
        </pc:inkChg>
        <pc:inkChg chg="add del mod">
          <ac:chgData name="Tirthankar Mittra" userId="5a2678d12002f05b" providerId="LiveId" clId="{BAF9336C-C670-4CFA-A3CB-38CBE69C9111}" dt="2022-05-05T05:17:57.462" v="2170"/>
          <ac:inkMkLst>
            <pc:docMk/>
            <pc:sldMk cId="2431760083" sldId="296"/>
            <ac:inkMk id="171" creationId="{DA3B8CB5-487B-7D7A-8B3D-40BF71E1C0BC}"/>
          </ac:inkMkLst>
        </pc:inkChg>
        <pc:inkChg chg="del">
          <ac:chgData name="Tirthankar Mittra" userId="5a2678d12002f05b" providerId="LiveId" clId="{BAF9336C-C670-4CFA-A3CB-38CBE69C9111}" dt="2022-05-05T04:35:33.321" v="1623" actId="478"/>
          <ac:inkMkLst>
            <pc:docMk/>
            <pc:sldMk cId="2431760083" sldId="296"/>
            <ac:inkMk id="172" creationId="{9A7D5558-2DC2-8D4C-50A3-C5CB49F9BE1F}"/>
          </ac:inkMkLst>
        </pc:inkChg>
        <pc:inkChg chg="del">
          <ac:chgData name="Tirthankar Mittra" userId="5a2678d12002f05b" providerId="LiveId" clId="{BAF9336C-C670-4CFA-A3CB-38CBE69C9111}" dt="2022-05-05T04:35:33.321" v="1623" actId="478"/>
          <ac:inkMkLst>
            <pc:docMk/>
            <pc:sldMk cId="2431760083" sldId="296"/>
            <ac:inkMk id="173" creationId="{51B30178-8C53-6FB0-7626-9E5F49A0902A}"/>
          </ac:inkMkLst>
        </pc:inkChg>
        <pc:inkChg chg="add del mod">
          <ac:chgData name="Tirthankar Mittra" userId="5a2678d12002f05b" providerId="LiveId" clId="{BAF9336C-C670-4CFA-A3CB-38CBE69C9111}" dt="2022-05-05T05:17:57.467" v="2179"/>
          <ac:inkMkLst>
            <pc:docMk/>
            <pc:sldMk cId="2431760083" sldId="296"/>
            <ac:inkMk id="173" creationId="{73671F49-E821-8A46-9B27-82E38BA6405B}"/>
          </ac:inkMkLst>
        </pc:inkChg>
        <pc:inkChg chg="add del mod">
          <ac:chgData name="Tirthankar Mittra" userId="5a2678d12002f05b" providerId="LiveId" clId="{BAF9336C-C670-4CFA-A3CB-38CBE69C9111}" dt="2022-05-05T05:17:57.454" v="2155"/>
          <ac:inkMkLst>
            <pc:docMk/>
            <pc:sldMk cId="2431760083" sldId="296"/>
            <ac:inkMk id="174" creationId="{6ADBD96E-20E6-60B9-8A8B-C90E18A31229}"/>
          </ac:inkMkLst>
        </pc:inkChg>
        <pc:inkChg chg="del">
          <ac:chgData name="Tirthankar Mittra" userId="5a2678d12002f05b" providerId="LiveId" clId="{BAF9336C-C670-4CFA-A3CB-38CBE69C9111}" dt="2022-05-05T04:35:33.321" v="1623" actId="478"/>
          <ac:inkMkLst>
            <pc:docMk/>
            <pc:sldMk cId="2431760083" sldId="296"/>
            <ac:inkMk id="174" creationId="{8CBE9331-80E1-DA7B-92EE-FF8ECAB7DD83}"/>
          </ac:inkMkLst>
        </pc:inkChg>
        <pc:inkChg chg="del">
          <ac:chgData name="Tirthankar Mittra" userId="5a2678d12002f05b" providerId="LiveId" clId="{BAF9336C-C670-4CFA-A3CB-38CBE69C9111}" dt="2022-05-05T04:35:33.321" v="1623" actId="478"/>
          <ac:inkMkLst>
            <pc:docMk/>
            <pc:sldMk cId="2431760083" sldId="296"/>
            <ac:inkMk id="175" creationId="{8E64F0B3-E460-836D-D1D8-646402EB39C5}"/>
          </ac:inkMkLst>
        </pc:inkChg>
        <pc:inkChg chg="del">
          <ac:chgData name="Tirthankar Mittra" userId="5a2678d12002f05b" providerId="LiveId" clId="{BAF9336C-C670-4CFA-A3CB-38CBE69C9111}" dt="2022-05-05T04:35:33.321" v="1623" actId="478"/>
          <ac:inkMkLst>
            <pc:docMk/>
            <pc:sldMk cId="2431760083" sldId="296"/>
            <ac:inkMk id="176" creationId="{56D653EF-DF26-3A7C-E579-36D2782AD71E}"/>
          </ac:inkMkLst>
        </pc:inkChg>
        <pc:inkChg chg="add del mod">
          <ac:chgData name="Tirthankar Mittra" userId="5a2678d12002f05b" providerId="LiveId" clId="{BAF9336C-C670-4CFA-A3CB-38CBE69C9111}" dt="2022-05-05T05:17:57.460" v="2166"/>
          <ac:inkMkLst>
            <pc:docMk/>
            <pc:sldMk cId="2431760083" sldId="296"/>
            <ac:inkMk id="176" creationId="{C4346CAA-5D3B-073E-0AAD-9FFE6359D205}"/>
          </ac:inkMkLst>
        </pc:inkChg>
        <pc:inkChg chg="del">
          <ac:chgData name="Tirthankar Mittra" userId="5a2678d12002f05b" providerId="LiveId" clId="{BAF9336C-C670-4CFA-A3CB-38CBE69C9111}" dt="2022-05-05T04:35:33.321" v="1623" actId="478"/>
          <ac:inkMkLst>
            <pc:docMk/>
            <pc:sldMk cId="2431760083" sldId="296"/>
            <ac:inkMk id="177" creationId="{69FDA917-410F-BB83-D6A1-A0AB7CE524B2}"/>
          </ac:inkMkLst>
        </pc:inkChg>
        <pc:inkChg chg="add del mod">
          <ac:chgData name="Tirthankar Mittra" userId="5a2678d12002f05b" providerId="LiveId" clId="{BAF9336C-C670-4CFA-A3CB-38CBE69C9111}" dt="2022-05-05T05:17:57.431" v="2122"/>
          <ac:inkMkLst>
            <pc:docMk/>
            <pc:sldMk cId="2431760083" sldId="296"/>
            <ac:inkMk id="177" creationId="{974497CA-6E18-82C4-954B-81BBF6DA968F}"/>
          </ac:inkMkLst>
        </pc:inkChg>
        <pc:inkChg chg="del">
          <ac:chgData name="Tirthankar Mittra" userId="5a2678d12002f05b" providerId="LiveId" clId="{BAF9336C-C670-4CFA-A3CB-38CBE69C9111}" dt="2022-05-05T04:35:33.321" v="1623" actId="478"/>
          <ac:inkMkLst>
            <pc:docMk/>
            <pc:sldMk cId="2431760083" sldId="296"/>
            <ac:inkMk id="178" creationId="{B38B2631-D898-E6DF-3FF8-8C49FEA83C3C}"/>
          </ac:inkMkLst>
        </pc:inkChg>
        <pc:inkChg chg="del">
          <ac:chgData name="Tirthankar Mittra" userId="5a2678d12002f05b" providerId="LiveId" clId="{BAF9336C-C670-4CFA-A3CB-38CBE69C9111}" dt="2022-05-05T04:35:33.321" v="1623" actId="478"/>
          <ac:inkMkLst>
            <pc:docMk/>
            <pc:sldMk cId="2431760083" sldId="296"/>
            <ac:inkMk id="179" creationId="{558EF802-CD14-94CA-B4C5-4A4C978CA554}"/>
          </ac:inkMkLst>
        </pc:inkChg>
        <pc:inkChg chg="add del mod">
          <ac:chgData name="Tirthankar Mittra" userId="5a2678d12002f05b" providerId="LiveId" clId="{BAF9336C-C670-4CFA-A3CB-38CBE69C9111}" dt="2022-05-05T05:17:57.453" v="2153"/>
          <ac:inkMkLst>
            <pc:docMk/>
            <pc:sldMk cId="2431760083" sldId="296"/>
            <ac:inkMk id="179" creationId="{A7CA3DB0-03C5-90D5-83EA-946E3E06888E}"/>
          </ac:inkMkLst>
        </pc:inkChg>
        <pc:inkChg chg="del">
          <ac:chgData name="Tirthankar Mittra" userId="5a2678d12002f05b" providerId="LiveId" clId="{BAF9336C-C670-4CFA-A3CB-38CBE69C9111}" dt="2022-05-05T04:35:33.321" v="1623" actId="478"/>
          <ac:inkMkLst>
            <pc:docMk/>
            <pc:sldMk cId="2431760083" sldId="296"/>
            <ac:inkMk id="180" creationId="{04B66672-89DF-2A21-629C-271274ABB4A6}"/>
          </ac:inkMkLst>
        </pc:inkChg>
        <pc:inkChg chg="add del mod">
          <ac:chgData name="Tirthankar Mittra" userId="5a2678d12002f05b" providerId="LiveId" clId="{BAF9336C-C670-4CFA-A3CB-38CBE69C9111}" dt="2022-05-05T05:17:57.449" v="2145"/>
          <ac:inkMkLst>
            <pc:docMk/>
            <pc:sldMk cId="2431760083" sldId="296"/>
            <ac:inkMk id="181" creationId="{4F665AE2-257D-364A-5305-649B08FB8233}"/>
          </ac:inkMkLst>
        </pc:inkChg>
        <pc:inkChg chg="del">
          <ac:chgData name="Tirthankar Mittra" userId="5a2678d12002f05b" providerId="LiveId" clId="{BAF9336C-C670-4CFA-A3CB-38CBE69C9111}" dt="2022-05-05T04:35:33.321" v="1623" actId="478"/>
          <ac:inkMkLst>
            <pc:docMk/>
            <pc:sldMk cId="2431760083" sldId="296"/>
            <ac:inkMk id="181" creationId="{8BFF1020-3F75-0F72-A06F-F4816F079B3E}"/>
          </ac:inkMkLst>
        </pc:inkChg>
        <pc:inkChg chg="del">
          <ac:chgData name="Tirthankar Mittra" userId="5a2678d12002f05b" providerId="LiveId" clId="{BAF9336C-C670-4CFA-A3CB-38CBE69C9111}" dt="2022-05-05T04:35:33.321" v="1623" actId="478"/>
          <ac:inkMkLst>
            <pc:docMk/>
            <pc:sldMk cId="2431760083" sldId="296"/>
            <ac:inkMk id="182" creationId="{CA4E154D-6328-078B-09D8-4A799909E3FB}"/>
          </ac:inkMkLst>
        </pc:inkChg>
        <pc:inkChg chg="add del mod">
          <ac:chgData name="Tirthankar Mittra" userId="5a2678d12002f05b" providerId="LiveId" clId="{BAF9336C-C670-4CFA-A3CB-38CBE69C9111}" dt="2022-05-05T05:17:57.439" v="2132"/>
          <ac:inkMkLst>
            <pc:docMk/>
            <pc:sldMk cId="2431760083" sldId="296"/>
            <ac:inkMk id="183" creationId="{8C883CD5-4CB9-D33E-6605-9E5F7FBAA39A}"/>
          </ac:inkMkLst>
        </pc:inkChg>
        <pc:inkChg chg="del">
          <ac:chgData name="Tirthankar Mittra" userId="5a2678d12002f05b" providerId="LiveId" clId="{BAF9336C-C670-4CFA-A3CB-38CBE69C9111}" dt="2022-05-05T04:35:33.321" v="1623" actId="478"/>
          <ac:inkMkLst>
            <pc:docMk/>
            <pc:sldMk cId="2431760083" sldId="296"/>
            <ac:inkMk id="183" creationId="{FECCDC28-2125-84B3-157A-0F30D7C54F29}"/>
          </ac:inkMkLst>
        </pc:inkChg>
        <pc:inkChg chg="add del mod">
          <ac:chgData name="Tirthankar Mittra" userId="5a2678d12002f05b" providerId="LiveId" clId="{BAF9336C-C670-4CFA-A3CB-38CBE69C9111}" dt="2022-05-05T05:17:57.437" v="2129"/>
          <ac:inkMkLst>
            <pc:docMk/>
            <pc:sldMk cId="2431760083" sldId="296"/>
            <ac:inkMk id="184" creationId="{1933E15E-3C9D-EED6-3BA2-42EF63F22684}"/>
          </ac:inkMkLst>
        </pc:inkChg>
        <pc:inkChg chg="del">
          <ac:chgData name="Tirthankar Mittra" userId="5a2678d12002f05b" providerId="LiveId" clId="{BAF9336C-C670-4CFA-A3CB-38CBE69C9111}" dt="2022-05-05T04:35:33.321" v="1623" actId="478"/>
          <ac:inkMkLst>
            <pc:docMk/>
            <pc:sldMk cId="2431760083" sldId="296"/>
            <ac:inkMk id="184" creationId="{FE3AC649-81B8-26A0-0A47-1343BE2F3DC2}"/>
          </ac:inkMkLst>
        </pc:inkChg>
        <pc:inkChg chg="add del mod">
          <ac:chgData name="Tirthankar Mittra" userId="5a2678d12002f05b" providerId="LiveId" clId="{BAF9336C-C670-4CFA-A3CB-38CBE69C9111}" dt="2022-05-05T05:17:57.457" v="2159"/>
          <ac:inkMkLst>
            <pc:docMk/>
            <pc:sldMk cId="2431760083" sldId="296"/>
            <ac:inkMk id="186" creationId="{2CCD0FF9-D60C-8FDC-0EDB-97FC46250153}"/>
          </ac:inkMkLst>
        </pc:inkChg>
        <pc:inkChg chg="del">
          <ac:chgData name="Tirthankar Mittra" userId="5a2678d12002f05b" providerId="LiveId" clId="{BAF9336C-C670-4CFA-A3CB-38CBE69C9111}" dt="2022-05-05T04:35:33.321" v="1623" actId="478"/>
          <ac:inkMkLst>
            <pc:docMk/>
            <pc:sldMk cId="2431760083" sldId="296"/>
            <ac:inkMk id="186" creationId="{E2092BE8-45EE-3510-97B2-A7EFB75AB7C0}"/>
          </ac:inkMkLst>
        </pc:inkChg>
        <pc:inkChg chg="add del mod">
          <ac:chgData name="Tirthankar Mittra" userId="5a2678d12002f05b" providerId="LiveId" clId="{BAF9336C-C670-4CFA-A3CB-38CBE69C9111}" dt="2022-05-05T05:17:57.427" v="2116"/>
          <ac:inkMkLst>
            <pc:docMk/>
            <pc:sldMk cId="2431760083" sldId="296"/>
            <ac:inkMk id="187" creationId="{739BAC4C-163B-9530-A982-377351374B9E}"/>
          </ac:inkMkLst>
        </pc:inkChg>
        <pc:inkChg chg="del">
          <ac:chgData name="Tirthankar Mittra" userId="5a2678d12002f05b" providerId="LiveId" clId="{BAF9336C-C670-4CFA-A3CB-38CBE69C9111}" dt="2022-05-05T04:35:33.321" v="1623" actId="478"/>
          <ac:inkMkLst>
            <pc:docMk/>
            <pc:sldMk cId="2431760083" sldId="296"/>
            <ac:inkMk id="187" creationId="{7927F902-FE8B-FF14-92DC-94775C27E0A8}"/>
          </ac:inkMkLst>
        </pc:inkChg>
        <pc:inkChg chg="del">
          <ac:chgData name="Tirthankar Mittra" userId="5a2678d12002f05b" providerId="LiveId" clId="{BAF9336C-C670-4CFA-A3CB-38CBE69C9111}" dt="2022-05-05T04:35:33.321" v="1623" actId="478"/>
          <ac:inkMkLst>
            <pc:docMk/>
            <pc:sldMk cId="2431760083" sldId="296"/>
            <ac:inkMk id="188" creationId="{A339BB66-AAC9-D083-C9C1-FA9C1CB3E964}"/>
          </ac:inkMkLst>
        </pc:inkChg>
        <pc:inkChg chg="add del mod">
          <ac:chgData name="Tirthankar Mittra" userId="5a2678d12002f05b" providerId="LiveId" clId="{BAF9336C-C670-4CFA-A3CB-38CBE69C9111}" dt="2022-05-05T05:17:57.439" v="2133"/>
          <ac:inkMkLst>
            <pc:docMk/>
            <pc:sldMk cId="2431760083" sldId="296"/>
            <ac:inkMk id="188" creationId="{C42CB1D2-94A8-DEDE-94F5-68B5B16BAC32}"/>
          </ac:inkMkLst>
        </pc:inkChg>
        <pc:inkChg chg="del topLvl">
          <ac:chgData name="Tirthankar Mittra" userId="5a2678d12002f05b" providerId="LiveId" clId="{BAF9336C-C670-4CFA-A3CB-38CBE69C9111}" dt="2022-05-05T04:35:33.321" v="1623" actId="478"/>
          <ac:inkMkLst>
            <pc:docMk/>
            <pc:sldMk cId="2431760083" sldId="296"/>
            <ac:inkMk id="189" creationId="{DE797CBC-C14F-13FB-6A4F-1B54C71EAD17}"/>
          </ac:inkMkLst>
        </pc:inkChg>
        <pc:inkChg chg="add del mod">
          <ac:chgData name="Tirthankar Mittra" userId="5a2678d12002f05b" providerId="LiveId" clId="{BAF9336C-C670-4CFA-A3CB-38CBE69C9111}" dt="2022-05-05T05:17:57.444" v="2139"/>
          <ac:inkMkLst>
            <pc:docMk/>
            <pc:sldMk cId="2431760083" sldId="296"/>
            <ac:inkMk id="190" creationId="{5AB244F3-2957-9597-5257-7DB35B73A401}"/>
          </ac:inkMkLst>
        </pc:inkChg>
        <pc:inkChg chg="del">
          <ac:chgData name="Tirthankar Mittra" userId="5a2678d12002f05b" providerId="LiveId" clId="{BAF9336C-C670-4CFA-A3CB-38CBE69C9111}" dt="2022-05-05T04:35:33.321" v="1623" actId="478"/>
          <ac:inkMkLst>
            <pc:docMk/>
            <pc:sldMk cId="2431760083" sldId="296"/>
            <ac:inkMk id="190" creationId="{B4FB1715-8460-A17B-AA65-4363A1C266AF}"/>
          </ac:inkMkLst>
        </pc:inkChg>
        <pc:inkChg chg="del">
          <ac:chgData name="Tirthankar Mittra" userId="5a2678d12002f05b" providerId="LiveId" clId="{BAF9336C-C670-4CFA-A3CB-38CBE69C9111}" dt="2022-05-05T04:35:33.321" v="1623" actId="478"/>
          <ac:inkMkLst>
            <pc:docMk/>
            <pc:sldMk cId="2431760083" sldId="296"/>
            <ac:inkMk id="191" creationId="{81EA95E4-A442-6579-A6AA-9F7C534924B9}"/>
          </ac:inkMkLst>
        </pc:inkChg>
        <pc:inkChg chg="add del mod">
          <ac:chgData name="Tirthankar Mittra" userId="5a2678d12002f05b" providerId="LiveId" clId="{BAF9336C-C670-4CFA-A3CB-38CBE69C9111}" dt="2022-05-05T05:17:57.464" v="2175"/>
          <ac:inkMkLst>
            <pc:docMk/>
            <pc:sldMk cId="2431760083" sldId="296"/>
            <ac:inkMk id="191" creationId="{EAB6DAFA-8B7A-F6CC-28E2-EA9E72B171B2}"/>
          </ac:inkMkLst>
        </pc:inkChg>
        <pc:inkChg chg="del">
          <ac:chgData name="Tirthankar Mittra" userId="5a2678d12002f05b" providerId="LiveId" clId="{BAF9336C-C670-4CFA-A3CB-38CBE69C9111}" dt="2022-05-05T04:35:33.321" v="1623" actId="478"/>
          <ac:inkMkLst>
            <pc:docMk/>
            <pc:sldMk cId="2431760083" sldId="296"/>
            <ac:inkMk id="192" creationId="{D8E14E60-1519-F47E-6760-1CA84E480495}"/>
          </ac:inkMkLst>
        </pc:inkChg>
        <pc:inkChg chg="del topLvl">
          <ac:chgData name="Tirthankar Mittra" userId="5a2678d12002f05b" providerId="LiveId" clId="{BAF9336C-C670-4CFA-A3CB-38CBE69C9111}" dt="2022-05-05T04:35:45.560" v="1627" actId="478"/>
          <ac:inkMkLst>
            <pc:docMk/>
            <pc:sldMk cId="2431760083" sldId="296"/>
            <ac:inkMk id="193" creationId="{98F27A11-935F-164D-88A0-2599514D78CD}"/>
          </ac:inkMkLst>
        </pc:inkChg>
        <pc:inkChg chg="add del mod">
          <ac:chgData name="Tirthankar Mittra" userId="5a2678d12002f05b" providerId="LiveId" clId="{BAF9336C-C670-4CFA-A3CB-38CBE69C9111}" dt="2022-05-05T05:17:57.464" v="2173"/>
          <ac:inkMkLst>
            <pc:docMk/>
            <pc:sldMk cId="2431760083" sldId="296"/>
            <ac:inkMk id="193" creationId="{DF6385EF-C994-13F1-4A03-05314D38AE5A}"/>
          </ac:inkMkLst>
        </pc:inkChg>
        <pc:inkChg chg="add del mod">
          <ac:chgData name="Tirthankar Mittra" userId="5a2678d12002f05b" providerId="LiveId" clId="{BAF9336C-C670-4CFA-A3CB-38CBE69C9111}" dt="2022-05-05T05:17:57.434" v="2126"/>
          <ac:inkMkLst>
            <pc:docMk/>
            <pc:sldMk cId="2431760083" sldId="296"/>
            <ac:inkMk id="194" creationId="{EDEF2D91-F55D-53A6-D7C0-18834990E5ED}"/>
          </ac:inkMkLst>
        </pc:inkChg>
        <pc:inkChg chg="del">
          <ac:chgData name="Tirthankar Mittra" userId="5a2678d12002f05b" providerId="LiveId" clId="{BAF9336C-C670-4CFA-A3CB-38CBE69C9111}" dt="2022-05-05T04:35:33.321" v="1623" actId="478"/>
          <ac:inkMkLst>
            <pc:docMk/>
            <pc:sldMk cId="2431760083" sldId="296"/>
            <ac:inkMk id="195" creationId="{131018BA-A4C8-E3ED-E03A-1125A0B7D10D}"/>
          </ac:inkMkLst>
        </pc:inkChg>
        <pc:inkChg chg="del">
          <ac:chgData name="Tirthankar Mittra" userId="5a2678d12002f05b" providerId="LiveId" clId="{BAF9336C-C670-4CFA-A3CB-38CBE69C9111}" dt="2022-05-05T04:35:33.321" v="1623" actId="478"/>
          <ac:inkMkLst>
            <pc:docMk/>
            <pc:sldMk cId="2431760083" sldId="296"/>
            <ac:inkMk id="196" creationId="{2548D696-3794-73FC-BF9F-3DD3369584DF}"/>
          </ac:inkMkLst>
        </pc:inkChg>
        <pc:inkChg chg="add del mod">
          <ac:chgData name="Tirthankar Mittra" userId="5a2678d12002f05b" providerId="LiveId" clId="{BAF9336C-C670-4CFA-A3CB-38CBE69C9111}" dt="2022-05-13T04:01:55.073" v="16480" actId="478"/>
          <ac:inkMkLst>
            <pc:docMk/>
            <pc:sldMk cId="2431760083" sldId="296"/>
            <ac:inkMk id="196" creationId="{D706902F-063E-1188-AA35-5A1AFD299292}"/>
          </ac:inkMkLst>
        </pc:inkChg>
        <pc:inkChg chg="del">
          <ac:chgData name="Tirthankar Mittra" userId="5a2678d12002f05b" providerId="LiveId" clId="{BAF9336C-C670-4CFA-A3CB-38CBE69C9111}" dt="2022-05-05T04:35:33.321" v="1623" actId="478"/>
          <ac:inkMkLst>
            <pc:docMk/>
            <pc:sldMk cId="2431760083" sldId="296"/>
            <ac:inkMk id="197" creationId="{39046ECC-D1F7-A59F-CAE8-1DF6E1162229}"/>
          </ac:inkMkLst>
        </pc:inkChg>
        <pc:inkChg chg="add del mod">
          <ac:chgData name="Tirthankar Mittra" userId="5a2678d12002f05b" providerId="LiveId" clId="{BAF9336C-C670-4CFA-A3CB-38CBE69C9111}" dt="2022-05-13T04:01:55.073" v="16480" actId="478"/>
          <ac:inkMkLst>
            <pc:docMk/>
            <pc:sldMk cId="2431760083" sldId="296"/>
            <ac:inkMk id="197" creationId="{9A258948-3CDB-7684-FAE2-A0F7061E7F54}"/>
          </ac:inkMkLst>
        </pc:inkChg>
        <pc:inkChg chg="del">
          <ac:chgData name="Tirthankar Mittra" userId="5a2678d12002f05b" providerId="LiveId" clId="{BAF9336C-C670-4CFA-A3CB-38CBE69C9111}" dt="2022-05-05T04:35:33.321" v="1623" actId="478"/>
          <ac:inkMkLst>
            <pc:docMk/>
            <pc:sldMk cId="2431760083" sldId="296"/>
            <ac:inkMk id="198" creationId="{1C97DB8A-8469-372A-545B-9FC5CEAE6088}"/>
          </ac:inkMkLst>
        </pc:inkChg>
        <pc:inkChg chg="add del mod">
          <ac:chgData name="Tirthankar Mittra" userId="5a2678d12002f05b" providerId="LiveId" clId="{BAF9336C-C670-4CFA-A3CB-38CBE69C9111}" dt="2022-05-13T04:01:55.073" v="16480" actId="478"/>
          <ac:inkMkLst>
            <pc:docMk/>
            <pc:sldMk cId="2431760083" sldId="296"/>
            <ac:inkMk id="198" creationId="{8A8B2A50-D902-DA6B-6521-DC02ABAE02F8}"/>
          </ac:inkMkLst>
        </pc:inkChg>
        <pc:inkChg chg="add del mod">
          <ac:chgData name="Tirthankar Mittra" userId="5a2678d12002f05b" providerId="LiveId" clId="{BAF9336C-C670-4CFA-A3CB-38CBE69C9111}" dt="2022-05-13T04:01:55.073" v="16480" actId="478"/>
          <ac:inkMkLst>
            <pc:docMk/>
            <pc:sldMk cId="2431760083" sldId="296"/>
            <ac:inkMk id="199" creationId="{97BF9C66-0F2B-B982-ADD5-948A40B31E4D}"/>
          </ac:inkMkLst>
        </pc:inkChg>
        <pc:inkChg chg="del">
          <ac:chgData name="Tirthankar Mittra" userId="5a2678d12002f05b" providerId="LiveId" clId="{BAF9336C-C670-4CFA-A3CB-38CBE69C9111}" dt="2022-05-05T04:35:33.321" v="1623" actId="478"/>
          <ac:inkMkLst>
            <pc:docMk/>
            <pc:sldMk cId="2431760083" sldId="296"/>
            <ac:inkMk id="199" creationId="{ADC45703-8D6B-E375-2766-704FA2A8A5DA}"/>
          </ac:inkMkLst>
        </pc:inkChg>
        <pc:inkChg chg="del">
          <ac:chgData name="Tirthankar Mittra" userId="5a2678d12002f05b" providerId="LiveId" clId="{BAF9336C-C670-4CFA-A3CB-38CBE69C9111}" dt="2022-05-05T04:35:33.321" v="1623" actId="478"/>
          <ac:inkMkLst>
            <pc:docMk/>
            <pc:sldMk cId="2431760083" sldId="296"/>
            <ac:inkMk id="200" creationId="{3F91842B-7850-5F76-AF03-C26B272A7BAF}"/>
          </ac:inkMkLst>
        </pc:inkChg>
        <pc:inkChg chg="del">
          <ac:chgData name="Tirthankar Mittra" userId="5a2678d12002f05b" providerId="LiveId" clId="{BAF9336C-C670-4CFA-A3CB-38CBE69C9111}" dt="2022-05-05T04:35:33.321" v="1623" actId="478"/>
          <ac:inkMkLst>
            <pc:docMk/>
            <pc:sldMk cId="2431760083" sldId="296"/>
            <ac:inkMk id="201" creationId="{14F17722-D611-60D5-5AAC-E5262A327E5F}"/>
          </ac:inkMkLst>
        </pc:inkChg>
        <pc:inkChg chg="add del mod">
          <ac:chgData name="Tirthankar Mittra" userId="5a2678d12002f05b" providerId="LiveId" clId="{BAF9336C-C670-4CFA-A3CB-38CBE69C9111}" dt="2022-05-13T04:01:55.073" v="16480" actId="478"/>
          <ac:inkMkLst>
            <pc:docMk/>
            <pc:sldMk cId="2431760083" sldId="296"/>
            <ac:inkMk id="201" creationId="{ADA6E09E-1DF4-0D3E-A1A4-A72066FF1AC1}"/>
          </ac:inkMkLst>
        </pc:inkChg>
        <pc:inkChg chg="del">
          <ac:chgData name="Tirthankar Mittra" userId="5a2678d12002f05b" providerId="LiveId" clId="{BAF9336C-C670-4CFA-A3CB-38CBE69C9111}" dt="2022-05-05T04:35:33.321" v="1623" actId="478"/>
          <ac:inkMkLst>
            <pc:docMk/>
            <pc:sldMk cId="2431760083" sldId="296"/>
            <ac:inkMk id="202" creationId="{34BCFDA5-1A1F-C34D-3E38-5A123E3E1FB0}"/>
          </ac:inkMkLst>
        </pc:inkChg>
        <pc:inkChg chg="add del mod">
          <ac:chgData name="Tirthankar Mittra" userId="5a2678d12002f05b" providerId="LiveId" clId="{BAF9336C-C670-4CFA-A3CB-38CBE69C9111}" dt="2022-05-13T04:01:55.073" v="16480" actId="478"/>
          <ac:inkMkLst>
            <pc:docMk/>
            <pc:sldMk cId="2431760083" sldId="296"/>
            <ac:inkMk id="202" creationId="{D1A3536F-3406-B18F-51C6-7F62DF68B331}"/>
          </ac:inkMkLst>
        </pc:inkChg>
        <pc:inkChg chg="add del mod">
          <ac:chgData name="Tirthankar Mittra" userId="5a2678d12002f05b" providerId="LiveId" clId="{BAF9336C-C670-4CFA-A3CB-38CBE69C9111}" dt="2022-05-13T04:01:55.073" v="16480" actId="478"/>
          <ac:inkMkLst>
            <pc:docMk/>
            <pc:sldMk cId="2431760083" sldId="296"/>
            <ac:inkMk id="203" creationId="{47113446-43C9-0D41-8C53-6ED1CDA6F4ED}"/>
          </ac:inkMkLst>
        </pc:inkChg>
        <pc:inkChg chg="del">
          <ac:chgData name="Tirthankar Mittra" userId="5a2678d12002f05b" providerId="LiveId" clId="{BAF9336C-C670-4CFA-A3CB-38CBE69C9111}" dt="2022-05-05T04:35:33.321" v="1623" actId="478"/>
          <ac:inkMkLst>
            <pc:docMk/>
            <pc:sldMk cId="2431760083" sldId="296"/>
            <ac:inkMk id="203" creationId="{DAE04F84-1966-234E-0A96-5CAC1A8B8B81}"/>
          </ac:inkMkLst>
        </pc:inkChg>
        <pc:inkChg chg="del">
          <ac:chgData name="Tirthankar Mittra" userId="5a2678d12002f05b" providerId="LiveId" clId="{BAF9336C-C670-4CFA-A3CB-38CBE69C9111}" dt="2022-05-05T04:35:33.321" v="1623" actId="478"/>
          <ac:inkMkLst>
            <pc:docMk/>
            <pc:sldMk cId="2431760083" sldId="296"/>
            <ac:inkMk id="204" creationId="{21A30099-EFA0-98EE-81C1-73CCF04A4D3F}"/>
          </ac:inkMkLst>
        </pc:inkChg>
        <pc:inkChg chg="add del mod topLvl">
          <ac:chgData name="Tirthankar Mittra" userId="5a2678d12002f05b" providerId="LiveId" clId="{BAF9336C-C670-4CFA-A3CB-38CBE69C9111}" dt="2022-05-13T04:01:55.073" v="16480" actId="478"/>
          <ac:inkMkLst>
            <pc:docMk/>
            <pc:sldMk cId="2431760083" sldId="296"/>
            <ac:inkMk id="204" creationId="{F2E2BB75-8716-BEBB-5AE4-DB94B275E398}"/>
          </ac:inkMkLst>
        </pc:inkChg>
        <pc:inkChg chg="del">
          <ac:chgData name="Tirthankar Mittra" userId="5a2678d12002f05b" providerId="LiveId" clId="{BAF9336C-C670-4CFA-A3CB-38CBE69C9111}" dt="2022-05-05T04:35:33.321" v="1623" actId="478"/>
          <ac:inkMkLst>
            <pc:docMk/>
            <pc:sldMk cId="2431760083" sldId="296"/>
            <ac:inkMk id="206" creationId="{262E4FEE-A225-EC91-03F3-EA303409620A}"/>
          </ac:inkMkLst>
        </pc:inkChg>
        <pc:inkChg chg="add del mod">
          <ac:chgData name="Tirthankar Mittra" userId="5a2678d12002f05b" providerId="LiveId" clId="{BAF9336C-C670-4CFA-A3CB-38CBE69C9111}" dt="2022-05-13T04:01:55.073" v="16480" actId="478"/>
          <ac:inkMkLst>
            <pc:docMk/>
            <pc:sldMk cId="2431760083" sldId="296"/>
            <ac:inkMk id="206" creationId="{4E10FCC3-489B-BCF5-F8EA-7B5414F6E86D}"/>
          </ac:inkMkLst>
        </pc:inkChg>
        <pc:inkChg chg="add del mod">
          <ac:chgData name="Tirthankar Mittra" userId="5a2678d12002f05b" providerId="LiveId" clId="{BAF9336C-C670-4CFA-A3CB-38CBE69C9111}" dt="2022-05-13T04:01:55.073" v="16480" actId="478"/>
          <ac:inkMkLst>
            <pc:docMk/>
            <pc:sldMk cId="2431760083" sldId="296"/>
            <ac:inkMk id="207" creationId="{301F7D17-F421-47E3-6282-17F89BDDBBB3}"/>
          </ac:inkMkLst>
        </pc:inkChg>
        <pc:inkChg chg="add del mod">
          <ac:chgData name="Tirthankar Mittra" userId="5a2678d12002f05b" providerId="LiveId" clId="{BAF9336C-C670-4CFA-A3CB-38CBE69C9111}" dt="2022-05-13T04:01:55.073" v="16480" actId="478"/>
          <ac:inkMkLst>
            <pc:docMk/>
            <pc:sldMk cId="2431760083" sldId="296"/>
            <ac:inkMk id="208" creationId="{CA9A7EDD-76A9-1EDD-D2A7-D82BCAE5A415}"/>
          </ac:inkMkLst>
        </pc:inkChg>
        <pc:inkChg chg="add del mod">
          <ac:chgData name="Tirthankar Mittra" userId="5a2678d12002f05b" providerId="LiveId" clId="{BAF9336C-C670-4CFA-A3CB-38CBE69C9111}" dt="2022-05-13T04:01:55.073" v="16480" actId="478"/>
          <ac:inkMkLst>
            <pc:docMk/>
            <pc:sldMk cId="2431760083" sldId="296"/>
            <ac:inkMk id="209" creationId="{0C793713-6C6A-59EC-A3C0-232DF5DE95DA}"/>
          </ac:inkMkLst>
        </pc:inkChg>
        <pc:inkChg chg="del">
          <ac:chgData name="Tirthankar Mittra" userId="5a2678d12002f05b" providerId="LiveId" clId="{BAF9336C-C670-4CFA-A3CB-38CBE69C9111}" dt="2022-05-05T04:35:33.321" v="1623" actId="478"/>
          <ac:inkMkLst>
            <pc:docMk/>
            <pc:sldMk cId="2431760083" sldId="296"/>
            <ac:inkMk id="211" creationId="{26117E18-8964-0CB5-7DA3-AE277499C887}"/>
          </ac:inkMkLst>
        </pc:inkChg>
        <pc:inkChg chg="add del mod">
          <ac:chgData name="Tirthankar Mittra" userId="5a2678d12002f05b" providerId="LiveId" clId="{BAF9336C-C670-4CFA-A3CB-38CBE69C9111}" dt="2022-05-13T04:01:55.073" v="16480" actId="478"/>
          <ac:inkMkLst>
            <pc:docMk/>
            <pc:sldMk cId="2431760083" sldId="296"/>
            <ac:inkMk id="211" creationId="{8EE55F78-4ACD-4204-D4DC-E87150F5204F}"/>
          </ac:inkMkLst>
        </pc:inkChg>
        <pc:inkChg chg="add del mod">
          <ac:chgData name="Tirthankar Mittra" userId="5a2678d12002f05b" providerId="LiveId" clId="{BAF9336C-C670-4CFA-A3CB-38CBE69C9111}" dt="2022-05-13T04:01:55.073" v="16480" actId="478"/>
          <ac:inkMkLst>
            <pc:docMk/>
            <pc:sldMk cId="2431760083" sldId="296"/>
            <ac:inkMk id="212" creationId="{83D62B9A-AECB-C914-BB64-FC1A09361B67}"/>
          </ac:inkMkLst>
        </pc:inkChg>
        <pc:inkChg chg="del topLvl">
          <ac:chgData name="Tirthankar Mittra" userId="5a2678d12002f05b" providerId="LiveId" clId="{BAF9336C-C670-4CFA-A3CB-38CBE69C9111}" dt="2022-05-05T04:35:33.321" v="1623" actId="478"/>
          <ac:inkMkLst>
            <pc:docMk/>
            <pc:sldMk cId="2431760083" sldId="296"/>
            <ac:inkMk id="212" creationId="{C151877F-EF5B-7BC7-922D-8DDF9B95E6DB}"/>
          </ac:inkMkLst>
        </pc:inkChg>
        <pc:inkChg chg="add del mod">
          <ac:chgData name="Tirthankar Mittra" userId="5a2678d12002f05b" providerId="LiveId" clId="{BAF9336C-C670-4CFA-A3CB-38CBE69C9111}" dt="2022-05-13T04:01:55.073" v="16480" actId="478"/>
          <ac:inkMkLst>
            <pc:docMk/>
            <pc:sldMk cId="2431760083" sldId="296"/>
            <ac:inkMk id="213" creationId="{7A6EF3D9-F54C-6389-80FF-36CA4BACF0BE}"/>
          </ac:inkMkLst>
        </pc:inkChg>
        <pc:inkChg chg="del topLvl">
          <ac:chgData name="Tirthankar Mittra" userId="5a2678d12002f05b" providerId="LiveId" clId="{BAF9336C-C670-4CFA-A3CB-38CBE69C9111}" dt="2022-05-05T04:35:33.321" v="1623" actId="478"/>
          <ac:inkMkLst>
            <pc:docMk/>
            <pc:sldMk cId="2431760083" sldId="296"/>
            <ac:inkMk id="213" creationId="{972216FF-E4AE-4844-AB39-820D96EBAE20}"/>
          </ac:inkMkLst>
        </pc:inkChg>
        <pc:inkChg chg="add del mod">
          <ac:chgData name="Tirthankar Mittra" userId="5a2678d12002f05b" providerId="LiveId" clId="{BAF9336C-C670-4CFA-A3CB-38CBE69C9111}" dt="2022-05-13T04:01:55.073" v="16480" actId="478"/>
          <ac:inkMkLst>
            <pc:docMk/>
            <pc:sldMk cId="2431760083" sldId="296"/>
            <ac:inkMk id="214" creationId="{3871B4DB-F5AE-C1BF-92DC-DA1765B0CFED}"/>
          </ac:inkMkLst>
        </pc:inkChg>
        <pc:inkChg chg="del">
          <ac:chgData name="Tirthankar Mittra" userId="5a2678d12002f05b" providerId="LiveId" clId="{BAF9336C-C670-4CFA-A3CB-38CBE69C9111}" dt="2022-05-05T04:35:33.321" v="1623" actId="478"/>
          <ac:inkMkLst>
            <pc:docMk/>
            <pc:sldMk cId="2431760083" sldId="296"/>
            <ac:inkMk id="215" creationId="{60F3C3BA-E96D-FA2F-3351-656E21DEDC43}"/>
          </ac:inkMkLst>
        </pc:inkChg>
        <pc:inkChg chg="add del mod">
          <ac:chgData name="Tirthankar Mittra" userId="5a2678d12002f05b" providerId="LiveId" clId="{BAF9336C-C670-4CFA-A3CB-38CBE69C9111}" dt="2022-05-13T04:01:55.073" v="16480" actId="478"/>
          <ac:inkMkLst>
            <pc:docMk/>
            <pc:sldMk cId="2431760083" sldId="296"/>
            <ac:inkMk id="215" creationId="{9FE1DBC0-490F-701D-3531-A1A52C7D9231}"/>
          </ac:inkMkLst>
        </pc:inkChg>
        <pc:inkChg chg="add del mod">
          <ac:chgData name="Tirthankar Mittra" userId="5a2678d12002f05b" providerId="LiveId" clId="{BAF9336C-C670-4CFA-A3CB-38CBE69C9111}" dt="2022-05-13T04:01:55.073" v="16480" actId="478"/>
          <ac:inkMkLst>
            <pc:docMk/>
            <pc:sldMk cId="2431760083" sldId="296"/>
            <ac:inkMk id="216" creationId="{61D8BC54-1325-2E7F-F816-C421E7038DBD}"/>
          </ac:inkMkLst>
        </pc:inkChg>
        <pc:inkChg chg="del">
          <ac:chgData name="Tirthankar Mittra" userId="5a2678d12002f05b" providerId="LiveId" clId="{BAF9336C-C670-4CFA-A3CB-38CBE69C9111}" dt="2022-05-05T04:35:33.321" v="1623" actId="478"/>
          <ac:inkMkLst>
            <pc:docMk/>
            <pc:sldMk cId="2431760083" sldId="296"/>
            <ac:inkMk id="216" creationId="{BEF80518-55A6-C985-689C-763C6BA5067F}"/>
          </ac:inkMkLst>
        </pc:inkChg>
        <pc:inkChg chg="add del mod">
          <ac:chgData name="Tirthankar Mittra" userId="5a2678d12002f05b" providerId="LiveId" clId="{BAF9336C-C670-4CFA-A3CB-38CBE69C9111}" dt="2022-05-13T04:01:55.073" v="16480" actId="478"/>
          <ac:inkMkLst>
            <pc:docMk/>
            <pc:sldMk cId="2431760083" sldId="296"/>
            <ac:inkMk id="217" creationId="{D08D913A-73DE-C902-0203-ABC4BB540E1A}"/>
          </ac:inkMkLst>
        </pc:inkChg>
        <pc:inkChg chg="add del mod">
          <ac:chgData name="Tirthankar Mittra" userId="5a2678d12002f05b" providerId="LiveId" clId="{BAF9336C-C670-4CFA-A3CB-38CBE69C9111}" dt="2022-05-13T04:01:55.073" v="16480" actId="478"/>
          <ac:inkMkLst>
            <pc:docMk/>
            <pc:sldMk cId="2431760083" sldId="296"/>
            <ac:inkMk id="218" creationId="{2C22411A-8845-AC07-D424-2E9EA197D9F0}"/>
          </ac:inkMkLst>
        </pc:inkChg>
        <pc:inkChg chg="add del mod">
          <ac:chgData name="Tirthankar Mittra" userId="5a2678d12002f05b" providerId="LiveId" clId="{BAF9336C-C670-4CFA-A3CB-38CBE69C9111}" dt="2022-05-13T04:01:55.073" v="16480" actId="478"/>
          <ac:inkMkLst>
            <pc:docMk/>
            <pc:sldMk cId="2431760083" sldId="296"/>
            <ac:inkMk id="219" creationId="{0D290F76-76D0-8C29-3918-B3C2E4E50C1D}"/>
          </ac:inkMkLst>
        </pc:inkChg>
        <pc:inkChg chg="add del mod">
          <ac:chgData name="Tirthankar Mittra" userId="5a2678d12002f05b" providerId="LiveId" clId="{BAF9336C-C670-4CFA-A3CB-38CBE69C9111}" dt="2022-05-13T04:01:55.073" v="16480" actId="478"/>
          <ac:inkMkLst>
            <pc:docMk/>
            <pc:sldMk cId="2431760083" sldId="296"/>
            <ac:inkMk id="220" creationId="{0CBF2988-90C9-0B4F-74FB-1C12880E3D0A}"/>
          </ac:inkMkLst>
        </pc:inkChg>
        <pc:inkChg chg="add del mod">
          <ac:chgData name="Tirthankar Mittra" userId="5a2678d12002f05b" providerId="LiveId" clId="{BAF9336C-C670-4CFA-A3CB-38CBE69C9111}" dt="2022-05-13T04:01:55.073" v="16480" actId="478"/>
          <ac:inkMkLst>
            <pc:docMk/>
            <pc:sldMk cId="2431760083" sldId="296"/>
            <ac:inkMk id="221" creationId="{57E62D2D-18D6-CC6A-8D86-DB224DC6D5F1}"/>
          </ac:inkMkLst>
        </pc:inkChg>
        <pc:inkChg chg="add del mod">
          <ac:chgData name="Tirthankar Mittra" userId="5a2678d12002f05b" providerId="LiveId" clId="{BAF9336C-C670-4CFA-A3CB-38CBE69C9111}" dt="2022-05-13T04:01:55.073" v="16480" actId="478"/>
          <ac:inkMkLst>
            <pc:docMk/>
            <pc:sldMk cId="2431760083" sldId="296"/>
            <ac:inkMk id="222" creationId="{31AC71EB-9EF5-79ED-9E53-D0BBEC2BF981}"/>
          </ac:inkMkLst>
        </pc:inkChg>
        <pc:inkChg chg="del">
          <ac:chgData name="Tirthankar Mittra" userId="5a2678d12002f05b" providerId="LiveId" clId="{BAF9336C-C670-4CFA-A3CB-38CBE69C9111}" dt="2022-05-05T04:35:37.571" v="1624" actId="478"/>
          <ac:inkMkLst>
            <pc:docMk/>
            <pc:sldMk cId="2431760083" sldId="296"/>
            <ac:inkMk id="222" creationId="{4A26B330-0DA3-416B-FC2E-BC6C79B19334}"/>
          </ac:inkMkLst>
        </pc:inkChg>
        <pc:inkChg chg="add del mod">
          <ac:chgData name="Tirthankar Mittra" userId="5a2678d12002f05b" providerId="LiveId" clId="{BAF9336C-C670-4CFA-A3CB-38CBE69C9111}" dt="2022-05-13T04:01:55.073" v="16480" actId="478"/>
          <ac:inkMkLst>
            <pc:docMk/>
            <pc:sldMk cId="2431760083" sldId="296"/>
            <ac:inkMk id="223" creationId="{B15C5F89-E75C-C936-FE9D-E10B5AA4690F}"/>
          </ac:inkMkLst>
        </pc:inkChg>
        <pc:inkChg chg="del">
          <ac:chgData name="Tirthankar Mittra" userId="5a2678d12002f05b" providerId="LiveId" clId="{BAF9336C-C670-4CFA-A3CB-38CBE69C9111}" dt="2022-05-05T04:35:37.571" v="1624" actId="478"/>
          <ac:inkMkLst>
            <pc:docMk/>
            <pc:sldMk cId="2431760083" sldId="296"/>
            <ac:inkMk id="223" creationId="{B78B13AC-EC3E-47D4-FBB5-8B51840BACE7}"/>
          </ac:inkMkLst>
        </pc:inkChg>
        <pc:inkChg chg="add del mod">
          <ac:chgData name="Tirthankar Mittra" userId="5a2678d12002f05b" providerId="LiveId" clId="{BAF9336C-C670-4CFA-A3CB-38CBE69C9111}" dt="2022-05-13T04:01:55.073" v="16480" actId="478"/>
          <ac:inkMkLst>
            <pc:docMk/>
            <pc:sldMk cId="2431760083" sldId="296"/>
            <ac:inkMk id="224" creationId="{03A65337-1142-988D-0FBB-1928571200CD}"/>
          </ac:inkMkLst>
        </pc:inkChg>
        <pc:inkChg chg="del">
          <ac:chgData name="Tirthankar Mittra" userId="5a2678d12002f05b" providerId="LiveId" clId="{BAF9336C-C670-4CFA-A3CB-38CBE69C9111}" dt="2022-05-05T04:35:37.571" v="1624" actId="478"/>
          <ac:inkMkLst>
            <pc:docMk/>
            <pc:sldMk cId="2431760083" sldId="296"/>
            <ac:inkMk id="224" creationId="{CFB030E4-B4DE-3074-8C6A-CA85C3E31177}"/>
          </ac:inkMkLst>
        </pc:inkChg>
        <pc:inkChg chg="add del mod">
          <ac:chgData name="Tirthankar Mittra" userId="5a2678d12002f05b" providerId="LiveId" clId="{BAF9336C-C670-4CFA-A3CB-38CBE69C9111}" dt="2022-05-13T04:01:55.073" v="16480" actId="478"/>
          <ac:inkMkLst>
            <pc:docMk/>
            <pc:sldMk cId="2431760083" sldId="296"/>
            <ac:inkMk id="225" creationId="{D4565F16-4BA6-11A2-A9C9-4B4C13BD3982}"/>
          </ac:inkMkLst>
        </pc:inkChg>
        <pc:inkChg chg="add del mod">
          <ac:chgData name="Tirthankar Mittra" userId="5a2678d12002f05b" providerId="LiveId" clId="{BAF9336C-C670-4CFA-A3CB-38CBE69C9111}" dt="2022-05-13T04:01:55.073" v="16480" actId="478"/>
          <ac:inkMkLst>
            <pc:docMk/>
            <pc:sldMk cId="2431760083" sldId="296"/>
            <ac:inkMk id="226" creationId="{0C0549AE-9C61-0BC7-BEB3-76DF3D1D848C}"/>
          </ac:inkMkLst>
        </pc:inkChg>
        <pc:inkChg chg="add del mod">
          <ac:chgData name="Tirthankar Mittra" userId="5a2678d12002f05b" providerId="LiveId" clId="{BAF9336C-C670-4CFA-A3CB-38CBE69C9111}" dt="2022-05-13T04:01:55.073" v="16480" actId="478"/>
          <ac:inkMkLst>
            <pc:docMk/>
            <pc:sldMk cId="2431760083" sldId="296"/>
            <ac:inkMk id="227" creationId="{2F4BBFBF-0F5B-4E2E-AD6E-C4CB6114F4A8}"/>
          </ac:inkMkLst>
        </pc:inkChg>
        <pc:inkChg chg="del">
          <ac:chgData name="Tirthankar Mittra" userId="5a2678d12002f05b" providerId="LiveId" clId="{BAF9336C-C670-4CFA-A3CB-38CBE69C9111}" dt="2022-05-05T04:35:37.571" v="1624" actId="478"/>
          <ac:inkMkLst>
            <pc:docMk/>
            <pc:sldMk cId="2431760083" sldId="296"/>
            <ac:inkMk id="227" creationId="{736F1DF2-A1DC-1041-338D-1E81B4D0C54C}"/>
          </ac:inkMkLst>
        </pc:inkChg>
        <pc:inkChg chg="add del mod">
          <ac:chgData name="Tirthankar Mittra" userId="5a2678d12002f05b" providerId="LiveId" clId="{BAF9336C-C670-4CFA-A3CB-38CBE69C9111}" dt="2022-05-13T04:01:55.073" v="16480" actId="478"/>
          <ac:inkMkLst>
            <pc:docMk/>
            <pc:sldMk cId="2431760083" sldId="296"/>
            <ac:inkMk id="228" creationId="{EF230876-60C9-05B8-6A2C-A75079D654BA}"/>
          </ac:inkMkLst>
        </pc:inkChg>
        <pc:inkChg chg="add del mod">
          <ac:chgData name="Tirthankar Mittra" userId="5a2678d12002f05b" providerId="LiveId" clId="{BAF9336C-C670-4CFA-A3CB-38CBE69C9111}" dt="2022-05-13T04:01:55.073" v="16480" actId="478"/>
          <ac:inkMkLst>
            <pc:docMk/>
            <pc:sldMk cId="2431760083" sldId="296"/>
            <ac:inkMk id="229" creationId="{2A5F4920-40A5-B5F1-1CA3-B1F2E4CFC2C8}"/>
          </ac:inkMkLst>
        </pc:inkChg>
        <pc:inkChg chg="del">
          <ac:chgData name="Tirthankar Mittra" userId="5a2678d12002f05b" providerId="LiveId" clId="{BAF9336C-C670-4CFA-A3CB-38CBE69C9111}" dt="2022-05-05T04:35:37.571" v="1624" actId="478"/>
          <ac:inkMkLst>
            <pc:docMk/>
            <pc:sldMk cId="2431760083" sldId="296"/>
            <ac:inkMk id="229" creationId="{C388EB87-56F7-1503-7371-8E0F8E0DC061}"/>
          </ac:inkMkLst>
        </pc:inkChg>
        <pc:inkChg chg="del">
          <ac:chgData name="Tirthankar Mittra" userId="5a2678d12002f05b" providerId="LiveId" clId="{BAF9336C-C670-4CFA-A3CB-38CBE69C9111}" dt="2022-05-05T04:35:37.571" v="1624" actId="478"/>
          <ac:inkMkLst>
            <pc:docMk/>
            <pc:sldMk cId="2431760083" sldId="296"/>
            <ac:inkMk id="230" creationId="{4CD526AF-D5D7-AEDE-2B92-04CED574BA82}"/>
          </ac:inkMkLst>
        </pc:inkChg>
        <pc:inkChg chg="add del mod">
          <ac:chgData name="Tirthankar Mittra" userId="5a2678d12002f05b" providerId="LiveId" clId="{BAF9336C-C670-4CFA-A3CB-38CBE69C9111}" dt="2022-05-13T04:01:55.073" v="16480" actId="478"/>
          <ac:inkMkLst>
            <pc:docMk/>
            <pc:sldMk cId="2431760083" sldId="296"/>
            <ac:inkMk id="230" creationId="{B4B10338-BD93-E04A-D264-B706AD914B80}"/>
          </ac:inkMkLst>
        </pc:inkChg>
        <pc:inkChg chg="del">
          <ac:chgData name="Tirthankar Mittra" userId="5a2678d12002f05b" providerId="LiveId" clId="{BAF9336C-C670-4CFA-A3CB-38CBE69C9111}" dt="2022-05-05T04:35:37.571" v="1624" actId="478"/>
          <ac:inkMkLst>
            <pc:docMk/>
            <pc:sldMk cId="2431760083" sldId="296"/>
            <ac:inkMk id="231" creationId="{7745F2D0-20AF-1095-E86F-801711063FAA}"/>
          </ac:inkMkLst>
        </pc:inkChg>
        <pc:inkChg chg="del">
          <ac:chgData name="Tirthankar Mittra" userId="5a2678d12002f05b" providerId="LiveId" clId="{BAF9336C-C670-4CFA-A3CB-38CBE69C9111}" dt="2022-05-05T04:35:37.571" v="1624" actId="478"/>
          <ac:inkMkLst>
            <pc:docMk/>
            <pc:sldMk cId="2431760083" sldId="296"/>
            <ac:inkMk id="232" creationId="{23BA6919-71DA-2199-B363-14E36CF89432}"/>
          </ac:inkMkLst>
        </pc:inkChg>
        <pc:inkChg chg="add del mod">
          <ac:chgData name="Tirthankar Mittra" userId="5a2678d12002f05b" providerId="LiveId" clId="{BAF9336C-C670-4CFA-A3CB-38CBE69C9111}" dt="2022-05-13T04:01:55.073" v="16480" actId="478"/>
          <ac:inkMkLst>
            <pc:docMk/>
            <pc:sldMk cId="2431760083" sldId="296"/>
            <ac:inkMk id="233" creationId="{725546AA-A173-D020-3581-5B0F6AD65CC9}"/>
          </ac:inkMkLst>
        </pc:inkChg>
        <pc:inkChg chg="add del mod">
          <ac:chgData name="Tirthankar Mittra" userId="5a2678d12002f05b" providerId="LiveId" clId="{BAF9336C-C670-4CFA-A3CB-38CBE69C9111}" dt="2022-05-13T04:01:55.073" v="16480" actId="478"/>
          <ac:inkMkLst>
            <pc:docMk/>
            <pc:sldMk cId="2431760083" sldId="296"/>
            <ac:inkMk id="234" creationId="{2F422D87-235B-87AA-867B-DD498B3D0AAD}"/>
          </ac:inkMkLst>
        </pc:inkChg>
        <pc:inkChg chg="del">
          <ac:chgData name="Tirthankar Mittra" userId="5a2678d12002f05b" providerId="LiveId" clId="{BAF9336C-C670-4CFA-A3CB-38CBE69C9111}" dt="2022-05-05T04:35:37.571" v="1624" actId="478"/>
          <ac:inkMkLst>
            <pc:docMk/>
            <pc:sldMk cId="2431760083" sldId="296"/>
            <ac:inkMk id="234" creationId="{D730A7E0-5B2B-6CBB-F267-44D6560CC5F1}"/>
          </ac:inkMkLst>
        </pc:inkChg>
        <pc:inkChg chg="add del mod">
          <ac:chgData name="Tirthankar Mittra" userId="5a2678d12002f05b" providerId="LiveId" clId="{BAF9336C-C670-4CFA-A3CB-38CBE69C9111}" dt="2022-05-13T04:01:55.073" v="16480" actId="478"/>
          <ac:inkMkLst>
            <pc:docMk/>
            <pc:sldMk cId="2431760083" sldId="296"/>
            <ac:inkMk id="235" creationId="{E5E601AB-E28D-D042-5E0C-2F89F419291F}"/>
          </ac:inkMkLst>
        </pc:inkChg>
        <pc:inkChg chg="del">
          <ac:chgData name="Tirthankar Mittra" userId="5a2678d12002f05b" providerId="LiveId" clId="{BAF9336C-C670-4CFA-A3CB-38CBE69C9111}" dt="2022-05-05T04:35:37.571" v="1624" actId="478"/>
          <ac:inkMkLst>
            <pc:docMk/>
            <pc:sldMk cId="2431760083" sldId="296"/>
            <ac:inkMk id="236" creationId="{48E8D796-97CD-9803-69D3-2717FA5275C0}"/>
          </ac:inkMkLst>
        </pc:inkChg>
        <pc:inkChg chg="add del mod">
          <ac:chgData name="Tirthankar Mittra" userId="5a2678d12002f05b" providerId="LiveId" clId="{BAF9336C-C670-4CFA-A3CB-38CBE69C9111}" dt="2022-05-13T04:01:55.073" v="16480" actId="478"/>
          <ac:inkMkLst>
            <pc:docMk/>
            <pc:sldMk cId="2431760083" sldId="296"/>
            <ac:inkMk id="236" creationId="{F5D2BC95-58B8-D01A-B7C6-A8BFA0B3E092}"/>
          </ac:inkMkLst>
        </pc:inkChg>
        <pc:inkChg chg="del">
          <ac:chgData name="Tirthankar Mittra" userId="5a2678d12002f05b" providerId="LiveId" clId="{BAF9336C-C670-4CFA-A3CB-38CBE69C9111}" dt="2022-05-05T04:35:37.571" v="1624" actId="478"/>
          <ac:inkMkLst>
            <pc:docMk/>
            <pc:sldMk cId="2431760083" sldId="296"/>
            <ac:inkMk id="237" creationId="{1F699A85-BCCD-7F80-9674-96DC6CA66308}"/>
          </ac:inkMkLst>
        </pc:inkChg>
        <pc:inkChg chg="add del mod">
          <ac:chgData name="Tirthankar Mittra" userId="5a2678d12002f05b" providerId="LiveId" clId="{BAF9336C-C670-4CFA-A3CB-38CBE69C9111}" dt="2022-05-13T04:01:55.073" v="16480" actId="478"/>
          <ac:inkMkLst>
            <pc:docMk/>
            <pc:sldMk cId="2431760083" sldId="296"/>
            <ac:inkMk id="238" creationId="{3C7FA2D5-D431-618D-B8DF-FF1D4441B955}"/>
          </ac:inkMkLst>
        </pc:inkChg>
        <pc:inkChg chg="add del mod">
          <ac:chgData name="Tirthankar Mittra" userId="5a2678d12002f05b" providerId="LiveId" clId="{BAF9336C-C670-4CFA-A3CB-38CBE69C9111}" dt="2022-05-13T04:01:55.073" v="16480" actId="478"/>
          <ac:inkMkLst>
            <pc:docMk/>
            <pc:sldMk cId="2431760083" sldId="296"/>
            <ac:inkMk id="239" creationId="{55071CB0-A032-7CD4-7A8E-E0DA3ED3F051}"/>
          </ac:inkMkLst>
        </pc:inkChg>
        <pc:inkChg chg="del">
          <ac:chgData name="Tirthankar Mittra" userId="5a2678d12002f05b" providerId="LiveId" clId="{BAF9336C-C670-4CFA-A3CB-38CBE69C9111}" dt="2022-05-05T04:35:37.571" v="1624" actId="478"/>
          <ac:inkMkLst>
            <pc:docMk/>
            <pc:sldMk cId="2431760083" sldId="296"/>
            <ac:inkMk id="239" creationId="{B8188DD0-F46E-B2C4-5473-C2DD16C772CA}"/>
          </ac:inkMkLst>
        </pc:inkChg>
        <pc:inkChg chg="del topLvl">
          <ac:chgData name="Tirthankar Mittra" userId="5a2678d12002f05b" providerId="LiveId" clId="{BAF9336C-C670-4CFA-A3CB-38CBE69C9111}" dt="2022-05-05T04:35:37.571" v="1624" actId="478"/>
          <ac:inkMkLst>
            <pc:docMk/>
            <pc:sldMk cId="2431760083" sldId="296"/>
            <ac:inkMk id="240" creationId="{347889C3-D15B-3149-BC55-5A90BEF294E6}"/>
          </ac:inkMkLst>
        </pc:inkChg>
        <pc:inkChg chg="add del mod">
          <ac:chgData name="Tirthankar Mittra" userId="5a2678d12002f05b" providerId="LiveId" clId="{BAF9336C-C670-4CFA-A3CB-38CBE69C9111}" dt="2022-05-05T05:17:57.437" v="2130"/>
          <ac:inkMkLst>
            <pc:docMk/>
            <pc:sldMk cId="2431760083" sldId="296"/>
            <ac:inkMk id="241" creationId="{51FB1E61-EA55-44FE-3174-46C8532D70E7}"/>
          </ac:inkMkLst>
        </pc:inkChg>
        <pc:inkChg chg="del">
          <ac:chgData name="Tirthankar Mittra" userId="5a2678d12002f05b" providerId="LiveId" clId="{BAF9336C-C670-4CFA-A3CB-38CBE69C9111}" dt="2022-05-05T04:35:33.321" v="1623" actId="478"/>
          <ac:inkMkLst>
            <pc:docMk/>
            <pc:sldMk cId="2431760083" sldId="296"/>
            <ac:inkMk id="241" creationId="{975AD85F-A439-A3B1-6861-C7BC394E3B2D}"/>
          </ac:inkMkLst>
        </pc:inkChg>
        <pc:inkChg chg="del">
          <ac:chgData name="Tirthankar Mittra" userId="5a2678d12002f05b" providerId="LiveId" clId="{BAF9336C-C670-4CFA-A3CB-38CBE69C9111}" dt="2022-05-05T04:35:33.321" v="1623" actId="478"/>
          <ac:inkMkLst>
            <pc:docMk/>
            <pc:sldMk cId="2431760083" sldId="296"/>
            <ac:inkMk id="242" creationId="{A19093D0-D192-DA38-43D1-103F13BC951F}"/>
          </ac:inkMkLst>
        </pc:inkChg>
        <pc:inkChg chg="add del mod">
          <ac:chgData name="Tirthankar Mittra" userId="5a2678d12002f05b" providerId="LiveId" clId="{BAF9336C-C670-4CFA-A3CB-38CBE69C9111}" dt="2022-05-05T05:17:57.453" v="2152"/>
          <ac:inkMkLst>
            <pc:docMk/>
            <pc:sldMk cId="2431760083" sldId="296"/>
            <ac:inkMk id="243" creationId="{65F30FE3-4307-C52C-C4B8-33D66918EC26}"/>
          </ac:inkMkLst>
        </pc:inkChg>
        <pc:inkChg chg="del">
          <ac:chgData name="Tirthankar Mittra" userId="5a2678d12002f05b" providerId="LiveId" clId="{BAF9336C-C670-4CFA-A3CB-38CBE69C9111}" dt="2022-05-05T04:35:33.321" v="1623" actId="478"/>
          <ac:inkMkLst>
            <pc:docMk/>
            <pc:sldMk cId="2431760083" sldId="296"/>
            <ac:inkMk id="243" creationId="{C966E99C-76EA-CE90-9450-7DD83BABA9E8}"/>
          </ac:inkMkLst>
        </pc:inkChg>
        <pc:inkChg chg="add del mod">
          <ac:chgData name="Tirthankar Mittra" userId="5a2678d12002f05b" providerId="LiveId" clId="{BAF9336C-C670-4CFA-A3CB-38CBE69C9111}" dt="2022-05-05T05:17:57.463" v="2172"/>
          <ac:inkMkLst>
            <pc:docMk/>
            <pc:sldMk cId="2431760083" sldId="296"/>
            <ac:inkMk id="244" creationId="{CEA40AB9-0BE3-FF66-08E2-CAE92D9A6371}"/>
          </ac:inkMkLst>
        </pc:inkChg>
        <pc:inkChg chg="del">
          <ac:chgData name="Tirthankar Mittra" userId="5a2678d12002f05b" providerId="LiveId" clId="{BAF9336C-C670-4CFA-A3CB-38CBE69C9111}" dt="2022-05-05T04:35:33.321" v="1623" actId="478"/>
          <ac:inkMkLst>
            <pc:docMk/>
            <pc:sldMk cId="2431760083" sldId="296"/>
            <ac:inkMk id="245" creationId="{F8741A60-2E53-1AEC-4B65-FB906DF75219}"/>
          </ac:inkMkLst>
        </pc:inkChg>
        <pc:inkChg chg="del">
          <ac:chgData name="Tirthankar Mittra" userId="5a2678d12002f05b" providerId="LiveId" clId="{BAF9336C-C670-4CFA-A3CB-38CBE69C9111}" dt="2022-05-05T04:35:33.321" v="1623" actId="478"/>
          <ac:inkMkLst>
            <pc:docMk/>
            <pc:sldMk cId="2431760083" sldId="296"/>
            <ac:inkMk id="246" creationId="{0BDCF3F9-463B-83AE-7CC8-726FD384173B}"/>
          </ac:inkMkLst>
        </pc:inkChg>
        <pc:inkChg chg="add del mod">
          <ac:chgData name="Tirthankar Mittra" userId="5a2678d12002f05b" providerId="LiveId" clId="{BAF9336C-C670-4CFA-A3CB-38CBE69C9111}" dt="2022-05-05T05:17:57.446" v="2142"/>
          <ac:inkMkLst>
            <pc:docMk/>
            <pc:sldMk cId="2431760083" sldId="296"/>
            <ac:inkMk id="246" creationId="{F4E7DF6E-1AC2-5B0E-F881-96A3B6253A87}"/>
          </ac:inkMkLst>
        </pc:inkChg>
        <pc:inkChg chg="del">
          <ac:chgData name="Tirthankar Mittra" userId="5a2678d12002f05b" providerId="LiveId" clId="{BAF9336C-C670-4CFA-A3CB-38CBE69C9111}" dt="2022-05-05T04:35:33.321" v="1623" actId="478"/>
          <ac:inkMkLst>
            <pc:docMk/>
            <pc:sldMk cId="2431760083" sldId="296"/>
            <ac:inkMk id="247" creationId="{EDDFC612-79FF-A0F1-D3DE-F75673894ED8}"/>
          </ac:inkMkLst>
        </pc:inkChg>
        <pc:inkChg chg="add del mod">
          <ac:chgData name="Tirthankar Mittra" userId="5a2678d12002f05b" providerId="LiveId" clId="{BAF9336C-C670-4CFA-A3CB-38CBE69C9111}" dt="2022-05-05T05:17:57.433" v="2124"/>
          <ac:inkMkLst>
            <pc:docMk/>
            <pc:sldMk cId="2431760083" sldId="296"/>
            <ac:inkMk id="248" creationId="{079C36EF-7337-6AFE-70B2-4FB2413FF2D9}"/>
          </ac:inkMkLst>
        </pc:inkChg>
        <pc:inkChg chg="del">
          <ac:chgData name="Tirthankar Mittra" userId="5a2678d12002f05b" providerId="LiveId" clId="{BAF9336C-C670-4CFA-A3CB-38CBE69C9111}" dt="2022-05-05T04:35:33.321" v="1623" actId="478"/>
          <ac:inkMkLst>
            <pc:docMk/>
            <pc:sldMk cId="2431760083" sldId="296"/>
            <ac:inkMk id="248" creationId="{5B2EBC9D-EBF8-AD79-874B-4414E90631C4}"/>
          </ac:inkMkLst>
        </pc:inkChg>
        <pc:inkChg chg="del">
          <ac:chgData name="Tirthankar Mittra" userId="5a2678d12002f05b" providerId="LiveId" clId="{BAF9336C-C670-4CFA-A3CB-38CBE69C9111}" dt="2022-05-05T04:35:33.321" v="1623" actId="478"/>
          <ac:inkMkLst>
            <pc:docMk/>
            <pc:sldMk cId="2431760083" sldId="296"/>
            <ac:inkMk id="249" creationId="{2D827433-4E75-7C71-8FBE-722574DCCDA1}"/>
          </ac:inkMkLst>
        </pc:inkChg>
        <pc:inkChg chg="add del mod">
          <ac:chgData name="Tirthankar Mittra" userId="5a2678d12002f05b" providerId="LiveId" clId="{BAF9336C-C670-4CFA-A3CB-38CBE69C9111}" dt="2022-05-05T05:17:57.425" v="2115"/>
          <ac:inkMkLst>
            <pc:docMk/>
            <pc:sldMk cId="2431760083" sldId="296"/>
            <ac:inkMk id="249" creationId="{4AFB90E1-3615-1AE8-4857-1F537CBBB2B1}"/>
          </ac:inkMkLst>
        </pc:inkChg>
        <pc:inkChg chg="add del mod">
          <ac:chgData name="Tirthankar Mittra" userId="5a2678d12002f05b" providerId="LiveId" clId="{BAF9336C-C670-4CFA-A3CB-38CBE69C9111}" dt="2022-05-05T05:17:57.445" v="2140"/>
          <ac:inkMkLst>
            <pc:docMk/>
            <pc:sldMk cId="2431760083" sldId="296"/>
            <ac:inkMk id="250" creationId="{CED4AA7B-9A4C-AB36-A44D-AEEBB0FD6677}"/>
          </ac:inkMkLst>
        </pc:inkChg>
        <pc:inkChg chg="del">
          <ac:chgData name="Tirthankar Mittra" userId="5a2678d12002f05b" providerId="LiveId" clId="{BAF9336C-C670-4CFA-A3CB-38CBE69C9111}" dt="2022-05-05T04:35:33.321" v="1623" actId="478"/>
          <ac:inkMkLst>
            <pc:docMk/>
            <pc:sldMk cId="2431760083" sldId="296"/>
            <ac:inkMk id="250" creationId="{FC9180AD-AAF4-C668-9D4C-2E522FFAD7D6}"/>
          </ac:inkMkLst>
        </pc:inkChg>
        <pc:inkChg chg="del">
          <ac:chgData name="Tirthankar Mittra" userId="5a2678d12002f05b" providerId="LiveId" clId="{BAF9336C-C670-4CFA-A3CB-38CBE69C9111}" dt="2022-05-05T04:35:33.321" v="1623" actId="478"/>
          <ac:inkMkLst>
            <pc:docMk/>
            <pc:sldMk cId="2431760083" sldId="296"/>
            <ac:inkMk id="251" creationId="{4AD5FD5E-ADF9-3E06-85EC-443841CF2804}"/>
          </ac:inkMkLst>
        </pc:inkChg>
        <pc:inkChg chg="add del mod">
          <ac:chgData name="Tirthankar Mittra" userId="5a2678d12002f05b" providerId="LiveId" clId="{BAF9336C-C670-4CFA-A3CB-38CBE69C9111}" dt="2022-05-05T05:17:57.465" v="2176"/>
          <ac:inkMkLst>
            <pc:docMk/>
            <pc:sldMk cId="2431760083" sldId="296"/>
            <ac:inkMk id="252" creationId="{F206EF4D-E2CD-B672-2896-FB3F95CCBF6B}"/>
          </ac:inkMkLst>
        </pc:inkChg>
        <pc:inkChg chg="del">
          <ac:chgData name="Tirthankar Mittra" userId="5a2678d12002f05b" providerId="LiveId" clId="{BAF9336C-C670-4CFA-A3CB-38CBE69C9111}" dt="2022-05-05T04:35:33.321" v="1623" actId="478"/>
          <ac:inkMkLst>
            <pc:docMk/>
            <pc:sldMk cId="2431760083" sldId="296"/>
            <ac:inkMk id="253" creationId="{93AA69BF-7BB4-96E9-1ACD-636B495F166C}"/>
          </ac:inkMkLst>
        </pc:inkChg>
        <pc:inkChg chg="del">
          <ac:chgData name="Tirthankar Mittra" userId="5a2678d12002f05b" providerId="LiveId" clId="{BAF9336C-C670-4CFA-A3CB-38CBE69C9111}" dt="2022-05-05T04:35:33.321" v="1623" actId="478"/>
          <ac:inkMkLst>
            <pc:docMk/>
            <pc:sldMk cId="2431760083" sldId="296"/>
            <ac:inkMk id="254" creationId="{709F4B87-EC77-EF4F-AF4A-7DE4D86A17D4}"/>
          </ac:inkMkLst>
        </pc:inkChg>
        <pc:inkChg chg="add del mod">
          <ac:chgData name="Tirthankar Mittra" userId="5a2678d12002f05b" providerId="LiveId" clId="{BAF9336C-C670-4CFA-A3CB-38CBE69C9111}" dt="2022-05-05T05:17:57.459" v="2163"/>
          <ac:inkMkLst>
            <pc:docMk/>
            <pc:sldMk cId="2431760083" sldId="296"/>
            <ac:inkMk id="254" creationId="{8EA68CB5-C94B-69B9-4497-B0CAE1C7B8C5}"/>
          </ac:inkMkLst>
        </pc:inkChg>
        <pc:inkChg chg="del">
          <ac:chgData name="Tirthankar Mittra" userId="5a2678d12002f05b" providerId="LiveId" clId="{BAF9336C-C670-4CFA-A3CB-38CBE69C9111}" dt="2022-05-05T04:35:33.321" v="1623" actId="478"/>
          <ac:inkMkLst>
            <pc:docMk/>
            <pc:sldMk cId="2431760083" sldId="296"/>
            <ac:inkMk id="255" creationId="{5B106E58-8D1E-20FE-4FDE-155487FDDEC4}"/>
          </ac:inkMkLst>
        </pc:inkChg>
        <pc:inkChg chg="add del mod">
          <ac:chgData name="Tirthankar Mittra" userId="5a2678d12002f05b" providerId="LiveId" clId="{BAF9336C-C670-4CFA-A3CB-38CBE69C9111}" dt="2022-05-05T05:17:57.447" v="2144"/>
          <ac:inkMkLst>
            <pc:docMk/>
            <pc:sldMk cId="2431760083" sldId="296"/>
            <ac:inkMk id="255" creationId="{73A569B0-639E-0CB7-60B4-642F048CA639}"/>
          </ac:inkMkLst>
        </pc:inkChg>
        <pc:inkChg chg="del">
          <ac:chgData name="Tirthankar Mittra" userId="5a2678d12002f05b" providerId="LiveId" clId="{BAF9336C-C670-4CFA-A3CB-38CBE69C9111}" dt="2022-05-05T04:35:33.321" v="1623" actId="478"/>
          <ac:inkMkLst>
            <pc:docMk/>
            <pc:sldMk cId="2431760083" sldId="296"/>
            <ac:inkMk id="256" creationId="{163CB50E-8C34-46A7-5E84-AE29994B510F}"/>
          </ac:inkMkLst>
        </pc:inkChg>
        <pc:inkChg chg="add del mod">
          <ac:chgData name="Tirthankar Mittra" userId="5a2678d12002f05b" providerId="LiveId" clId="{BAF9336C-C670-4CFA-A3CB-38CBE69C9111}" dt="2022-05-05T05:17:57.429" v="2119"/>
          <ac:inkMkLst>
            <pc:docMk/>
            <pc:sldMk cId="2431760083" sldId="296"/>
            <ac:inkMk id="256" creationId="{44A5D656-391E-A96B-309A-BA78139C1523}"/>
          </ac:inkMkLst>
        </pc:inkChg>
        <pc:inkChg chg="del">
          <ac:chgData name="Tirthankar Mittra" userId="5a2678d12002f05b" providerId="LiveId" clId="{BAF9336C-C670-4CFA-A3CB-38CBE69C9111}" dt="2022-05-05T04:35:33.321" v="1623" actId="478"/>
          <ac:inkMkLst>
            <pc:docMk/>
            <pc:sldMk cId="2431760083" sldId="296"/>
            <ac:inkMk id="257" creationId="{AC23BE24-ED9C-7F1F-3E55-F6B14DCB2132}"/>
          </ac:inkMkLst>
        </pc:inkChg>
        <pc:inkChg chg="add del mod">
          <ac:chgData name="Tirthankar Mittra" userId="5a2678d12002f05b" providerId="LiveId" clId="{BAF9336C-C670-4CFA-A3CB-38CBE69C9111}" dt="2022-05-05T05:17:57.444" v="2138"/>
          <ac:inkMkLst>
            <pc:docMk/>
            <pc:sldMk cId="2431760083" sldId="296"/>
            <ac:inkMk id="258" creationId="{6E1996DC-F6AE-28BE-7315-5616CEA26055}"/>
          </ac:inkMkLst>
        </pc:inkChg>
        <pc:inkChg chg="del">
          <ac:chgData name="Tirthankar Mittra" userId="5a2678d12002f05b" providerId="LiveId" clId="{BAF9336C-C670-4CFA-A3CB-38CBE69C9111}" dt="2022-05-05T04:35:33.321" v="1623" actId="478"/>
          <ac:inkMkLst>
            <pc:docMk/>
            <pc:sldMk cId="2431760083" sldId="296"/>
            <ac:inkMk id="259" creationId="{291E8847-503F-01CD-CA88-7F1790238DC5}"/>
          </ac:inkMkLst>
        </pc:inkChg>
        <pc:inkChg chg="add del mod">
          <ac:chgData name="Tirthankar Mittra" userId="5a2678d12002f05b" providerId="LiveId" clId="{BAF9336C-C670-4CFA-A3CB-38CBE69C9111}" dt="2022-05-05T05:17:57.449" v="2147"/>
          <ac:inkMkLst>
            <pc:docMk/>
            <pc:sldMk cId="2431760083" sldId="296"/>
            <ac:inkMk id="260" creationId="{4712ECD7-DAE6-9157-7217-6172359B4385}"/>
          </ac:inkMkLst>
        </pc:inkChg>
        <pc:inkChg chg="del">
          <ac:chgData name="Tirthankar Mittra" userId="5a2678d12002f05b" providerId="LiveId" clId="{BAF9336C-C670-4CFA-A3CB-38CBE69C9111}" dt="2022-05-05T04:35:33.321" v="1623" actId="478"/>
          <ac:inkMkLst>
            <pc:docMk/>
            <pc:sldMk cId="2431760083" sldId="296"/>
            <ac:inkMk id="260" creationId="{7830C577-B890-655E-F056-119D91DEF462}"/>
          </ac:inkMkLst>
        </pc:inkChg>
        <pc:inkChg chg="del">
          <ac:chgData name="Tirthankar Mittra" userId="5a2678d12002f05b" providerId="LiveId" clId="{BAF9336C-C670-4CFA-A3CB-38CBE69C9111}" dt="2022-05-05T04:35:33.321" v="1623" actId="478"/>
          <ac:inkMkLst>
            <pc:docMk/>
            <pc:sldMk cId="2431760083" sldId="296"/>
            <ac:inkMk id="261" creationId="{FF8B4F52-D270-2FC2-E705-B2F26D0BC514}"/>
          </ac:inkMkLst>
        </pc:inkChg>
        <pc:inkChg chg="add del mod">
          <ac:chgData name="Tirthankar Mittra" userId="5a2678d12002f05b" providerId="LiveId" clId="{BAF9336C-C670-4CFA-A3CB-38CBE69C9111}" dt="2022-05-05T05:17:57.455" v="2156"/>
          <ac:inkMkLst>
            <pc:docMk/>
            <pc:sldMk cId="2431760083" sldId="296"/>
            <ac:inkMk id="262" creationId="{666886D5-8D69-52C8-5098-735D73C8BD26}"/>
          </ac:inkMkLst>
        </pc:inkChg>
        <pc:inkChg chg="add del mod">
          <ac:chgData name="Tirthankar Mittra" userId="5a2678d12002f05b" providerId="LiveId" clId="{BAF9336C-C670-4CFA-A3CB-38CBE69C9111}" dt="2022-05-05T05:13:44.554" v="2032"/>
          <ac:inkMkLst>
            <pc:docMk/>
            <pc:sldMk cId="2431760083" sldId="296"/>
            <ac:inkMk id="263" creationId="{235E8512-C467-C91F-8EF6-7B2E8CBB68A2}"/>
          </ac:inkMkLst>
        </pc:inkChg>
        <pc:inkChg chg="del">
          <ac:chgData name="Tirthankar Mittra" userId="5a2678d12002f05b" providerId="LiveId" clId="{BAF9336C-C670-4CFA-A3CB-38CBE69C9111}" dt="2022-05-05T04:35:33.321" v="1623" actId="478"/>
          <ac:inkMkLst>
            <pc:docMk/>
            <pc:sldMk cId="2431760083" sldId="296"/>
            <ac:inkMk id="263" creationId="{FD315C22-C2E3-5240-8385-E2268C0BD310}"/>
          </ac:inkMkLst>
        </pc:inkChg>
        <pc:inkChg chg="del">
          <ac:chgData name="Tirthankar Mittra" userId="5a2678d12002f05b" providerId="LiveId" clId="{BAF9336C-C670-4CFA-A3CB-38CBE69C9111}" dt="2022-05-05T04:35:33.321" v="1623" actId="478"/>
          <ac:inkMkLst>
            <pc:docMk/>
            <pc:sldMk cId="2431760083" sldId="296"/>
            <ac:inkMk id="264" creationId="{3553BACD-9F7B-F745-9C5D-529E1A8F2D8E}"/>
          </ac:inkMkLst>
        </pc:inkChg>
        <pc:inkChg chg="add del mod">
          <ac:chgData name="Tirthankar Mittra" userId="5a2678d12002f05b" providerId="LiveId" clId="{BAF9336C-C670-4CFA-A3CB-38CBE69C9111}" dt="2022-05-05T05:13:43.937" v="2030"/>
          <ac:inkMkLst>
            <pc:docMk/>
            <pc:sldMk cId="2431760083" sldId="296"/>
            <ac:inkMk id="265" creationId="{0E6588E8-BF0F-C2A0-3AE2-407492E27C61}"/>
          </ac:inkMkLst>
        </pc:inkChg>
        <pc:inkChg chg="del">
          <ac:chgData name="Tirthankar Mittra" userId="5a2678d12002f05b" providerId="LiveId" clId="{BAF9336C-C670-4CFA-A3CB-38CBE69C9111}" dt="2022-05-05T04:35:33.321" v="1623" actId="478"/>
          <ac:inkMkLst>
            <pc:docMk/>
            <pc:sldMk cId="2431760083" sldId="296"/>
            <ac:inkMk id="265" creationId="{3F812472-BEC8-A47F-BE87-CA1F3C057BB1}"/>
          </ac:inkMkLst>
        </pc:inkChg>
        <pc:inkChg chg="del">
          <ac:chgData name="Tirthankar Mittra" userId="5a2678d12002f05b" providerId="LiveId" clId="{BAF9336C-C670-4CFA-A3CB-38CBE69C9111}" dt="2022-05-05T04:35:33.321" v="1623" actId="478"/>
          <ac:inkMkLst>
            <pc:docMk/>
            <pc:sldMk cId="2431760083" sldId="296"/>
            <ac:inkMk id="266" creationId="{9E9CBD8B-F58A-8ABE-755C-CCC68C545C8A}"/>
          </ac:inkMkLst>
        </pc:inkChg>
        <pc:inkChg chg="add del mod">
          <ac:chgData name="Tirthankar Mittra" userId="5a2678d12002f05b" providerId="LiveId" clId="{BAF9336C-C670-4CFA-A3CB-38CBE69C9111}" dt="2022-05-05T05:13:43.453" v="2028" actId="9405"/>
          <ac:inkMkLst>
            <pc:docMk/>
            <pc:sldMk cId="2431760083" sldId="296"/>
            <ac:inkMk id="267" creationId="{919DAA33-78EF-0386-DE44-F86BDE8D5AC9}"/>
          </ac:inkMkLst>
        </pc:inkChg>
        <pc:inkChg chg="del">
          <ac:chgData name="Tirthankar Mittra" userId="5a2678d12002f05b" providerId="LiveId" clId="{BAF9336C-C670-4CFA-A3CB-38CBE69C9111}" dt="2022-05-05T04:35:33.321" v="1623" actId="478"/>
          <ac:inkMkLst>
            <pc:docMk/>
            <pc:sldMk cId="2431760083" sldId="296"/>
            <ac:inkMk id="267" creationId="{E7376960-5ECF-665F-1C2E-26ACF659E130}"/>
          </ac:inkMkLst>
        </pc:inkChg>
        <pc:inkChg chg="add del mod">
          <ac:chgData name="Tirthankar Mittra" userId="5a2678d12002f05b" providerId="LiveId" clId="{BAF9336C-C670-4CFA-A3CB-38CBE69C9111}" dt="2022-05-05T05:13:42.626" v="2027"/>
          <ac:inkMkLst>
            <pc:docMk/>
            <pc:sldMk cId="2431760083" sldId="296"/>
            <ac:inkMk id="268" creationId="{902E696F-1D80-A9E4-6EAC-8263EC9E6A9E}"/>
          </ac:inkMkLst>
        </pc:inkChg>
        <pc:inkChg chg="del">
          <ac:chgData name="Tirthankar Mittra" userId="5a2678d12002f05b" providerId="LiveId" clId="{BAF9336C-C670-4CFA-A3CB-38CBE69C9111}" dt="2022-05-05T04:35:33.321" v="1623" actId="478"/>
          <ac:inkMkLst>
            <pc:docMk/>
            <pc:sldMk cId="2431760083" sldId="296"/>
            <ac:inkMk id="269" creationId="{2906CA1D-61A1-C277-019B-B05A082C308F}"/>
          </ac:inkMkLst>
        </pc:inkChg>
        <pc:inkChg chg="add del mod">
          <ac:chgData name="Tirthankar Mittra" userId="5a2678d12002f05b" providerId="LiveId" clId="{BAF9336C-C670-4CFA-A3CB-38CBE69C9111}" dt="2022-05-05T05:17:57.451" v="2149"/>
          <ac:inkMkLst>
            <pc:docMk/>
            <pc:sldMk cId="2431760083" sldId="296"/>
            <ac:inkMk id="270" creationId="{54F28485-7FD3-0E64-E6EC-695952C3E218}"/>
          </ac:inkMkLst>
        </pc:inkChg>
        <pc:inkChg chg="del">
          <ac:chgData name="Tirthankar Mittra" userId="5a2678d12002f05b" providerId="LiveId" clId="{BAF9336C-C670-4CFA-A3CB-38CBE69C9111}" dt="2022-05-05T04:35:33.321" v="1623" actId="478"/>
          <ac:inkMkLst>
            <pc:docMk/>
            <pc:sldMk cId="2431760083" sldId="296"/>
            <ac:inkMk id="270" creationId="{DFAC48A7-B66C-A8DA-6AB4-8FA404BFED75}"/>
          </ac:inkMkLst>
        </pc:inkChg>
        <pc:inkChg chg="del">
          <ac:chgData name="Tirthankar Mittra" userId="5a2678d12002f05b" providerId="LiveId" clId="{BAF9336C-C670-4CFA-A3CB-38CBE69C9111}" dt="2022-05-05T04:35:33.321" v="1623" actId="478"/>
          <ac:inkMkLst>
            <pc:docMk/>
            <pc:sldMk cId="2431760083" sldId="296"/>
            <ac:inkMk id="271" creationId="{25D828C5-01DF-D144-8490-B37D4FB0443B}"/>
          </ac:inkMkLst>
        </pc:inkChg>
        <pc:inkChg chg="add del mod">
          <ac:chgData name="Tirthankar Mittra" userId="5a2678d12002f05b" providerId="LiveId" clId="{BAF9336C-C670-4CFA-A3CB-38CBE69C9111}" dt="2022-05-05T05:17:57.450" v="2148"/>
          <ac:inkMkLst>
            <pc:docMk/>
            <pc:sldMk cId="2431760083" sldId="296"/>
            <ac:inkMk id="271" creationId="{F1943697-1782-3C36-0C01-69D6B5D8C5C0}"/>
          </ac:inkMkLst>
        </pc:inkChg>
        <pc:inkChg chg="del">
          <ac:chgData name="Tirthankar Mittra" userId="5a2678d12002f05b" providerId="LiveId" clId="{BAF9336C-C670-4CFA-A3CB-38CBE69C9111}" dt="2022-05-05T04:35:33.321" v="1623" actId="478"/>
          <ac:inkMkLst>
            <pc:docMk/>
            <pc:sldMk cId="2431760083" sldId="296"/>
            <ac:inkMk id="272" creationId="{0389F480-022D-6C5F-C07E-FD389076544A}"/>
          </ac:inkMkLst>
        </pc:inkChg>
        <pc:inkChg chg="add del mod">
          <ac:chgData name="Tirthankar Mittra" userId="5a2678d12002f05b" providerId="LiveId" clId="{BAF9336C-C670-4CFA-A3CB-38CBE69C9111}" dt="2022-05-05T05:17:57.451" v="2150"/>
          <ac:inkMkLst>
            <pc:docMk/>
            <pc:sldMk cId="2431760083" sldId="296"/>
            <ac:inkMk id="273" creationId="{E165DC06-813C-7CE5-C126-7FB731B84315}"/>
          </ac:inkMkLst>
        </pc:inkChg>
        <pc:inkChg chg="add del mod">
          <ac:chgData name="Tirthankar Mittra" userId="5a2678d12002f05b" providerId="LiveId" clId="{BAF9336C-C670-4CFA-A3CB-38CBE69C9111}" dt="2022-05-05T05:17:57.443" v="2137"/>
          <ac:inkMkLst>
            <pc:docMk/>
            <pc:sldMk cId="2431760083" sldId="296"/>
            <ac:inkMk id="274" creationId="{95D91B23-D49C-625B-0CC5-B6B4E802746E}"/>
          </ac:inkMkLst>
        </pc:inkChg>
        <pc:inkChg chg="del">
          <ac:chgData name="Tirthankar Mittra" userId="5a2678d12002f05b" providerId="LiveId" clId="{BAF9336C-C670-4CFA-A3CB-38CBE69C9111}" dt="2022-05-05T04:35:37.571" v="1624" actId="478"/>
          <ac:inkMkLst>
            <pc:docMk/>
            <pc:sldMk cId="2431760083" sldId="296"/>
            <ac:inkMk id="274" creationId="{FA93ACFA-1222-A205-4EFC-3A2865F0C5BB}"/>
          </ac:inkMkLst>
        </pc:inkChg>
        <pc:inkChg chg="del">
          <ac:chgData name="Tirthankar Mittra" userId="5a2678d12002f05b" providerId="LiveId" clId="{BAF9336C-C670-4CFA-A3CB-38CBE69C9111}" dt="2022-05-05T04:35:37.571" v="1624" actId="478"/>
          <ac:inkMkLst>
            <pc:docMk/>
            <pc:sldMk cId="2431760083" sldId="296"/>
            <ac:inkMk id="275" creationId="{A7E34BE9-773D-7865-0CB7-CF86FDDC5BA1}"/>
          </ac:inkMkLst>
        </pc:inkChg>
        <pc:inkChg chg="add del mod">
          <ac:chgData name="Tirthankar Mittra" userId="5a2678d12002f05b" providerId="LiveId" clId="{BAF9336C-C670-4CFA-A3CB-38CBE69C9111}" dt="2022-05-05T05:17:57.427" v="2117"/>
          <ac:inkMkLst>
            <pc:docMk/>
            <pc:sldMk cId="2431760083" sldId="296"/>
            <ac:inkMk id="276" creationId="{62A74AB3-98AF-B7DC-A2A2-5C41FACA3DF4}"/>
          </ac:inkMkLst>
        </pc:inkChg>
        <pc:inkChg chg="del topLvl">
          <ac:chgData name="Tirthankar Mittra" userId="5a2678d12002f05b" providerId="LiveId" clId="{BAF9336C-C670-4CFA-A3CB-38CBE69C9111}" dt="2022-05-05T04:35:45.560" v="1627" actId="478"/>
          <ac:inkMkLst>
            <pc:docMk/>
            <pc:sldMk cId="2431760083" sldId="296"/>
            <ac:inkMk id="276" creationId="{DAF6A01F-90BA-6402-1AC2-360752A7043A}"/>
          </ac:inkMkLst>
        </pc:inkChg>
        <pc:inkChg chg="add del mod">
          <ac:chgData name="Tirthankar Mittra" userId="5a2678d12002f05b" providerId="LiveId" clId="{BAF9336C-C670-4CFA-A3CB-38CBE69C9111}" dt="2022-05-05T05:17:57.423" v="2113"/>
          <ac:inkMkLst>
            <pc:docMk/>
            <pc:sldMk cId="2431760083" sldId="296"/>
            <ac:inkMk id="277" creationId="{3A0969E2-AE79-92FC-9A69-581E47C2B68C}"/>
          </ac:inkMkLst>
        </pc:inkChg>
        <pc:inkChg chg="del">
          <ac:chgData name="Tirthankar Mittra" userId="5a2678d12002f05b" providerId="LiveId" clId="{BAF9336C-C670-4CFA-A3CB-38CBE69C9111}" dt="2022-05-05T04:35:37.571" v="1624" actId="478"/>
          <ac:inkMkLst>
            <pc:docMk/>
            <pc:sldMk cId="2431760083" sldId="296"/>
            <ac:inkMk id="278" creationId="{FB440540-3C11-FC4D-7FC9-2D699FD50397}"/>
          </ac:inkMkLst>
        </pc:inkChg>
        <pc:inkChg chg="add del mod">
          <ac:chgData name="Tirthankar Mittra" userId="5a2678d12002f05b" providerId="LiveId" clId="{BAF9336C-C670-4CFA-A3CB-38CBE69C9111}" dt="2022-05-05T05:17:57.435" v="2127"/>
          <ac:inkMkLst>
            <pc:docMk/>
            <pc:sldMk cId="2431760083" sldId="296"/>
            <ac:inkMk id="279" creationId="{2827B8A0-C012-33D9-5F14-0259C0E7347A}"/>
          </ac:inkMkLst>
        </pc:inkChg>
        <pc:inkChg chg="del">
          <ac:chgData name="Tirthankar Mittra" userId="5a2678d12002f05b" providerId="LiveId" clId="{BAF9336C-C670-4CFA-A3CB-38CBE69C9111}" dt="2022-05-05T04:35:37.571" v="1624" actId="478"/>
          <ac:inkMkLst>
            <pc:docMk/>
            <pc:sldMk cId="2431760083" sldId="296"/>
            <ac:inkMk id="279" creationId="{EE1566FE-8B4B-42FC-E9FA-92355DC25175}"/>
          </ac:inkMkLst>
        </pc:inkChg>
        <pc:inkChg chg="del">
          <ac:chgData name="Tirthankar Mittra" userId="5a2678d12002f05b" providerId="LiveId" clId="{BAF9336C-C670-4CFA-A3CB-38CBE69C9111}" dt="2022-05-05T04:35:37.571" v="1624" actId="478"/>
          <ac:inkMkLst>
            <pc:docMk/>
            <pc:sldMk cId="2431760083" sldId="296"/>
            <ac:inkMk id="280" creationId="{C1BE202D-3324-E802-671A-685713FBBAFC}"/>
          </ac:inkMkLst>
        </pc:inkChg>
        <pc:inkChg chg="add del mod">
          <ac:chgData name="Tirthankar Mittra" userId="5a2678d12002f05b" providerId="LiveId" clId="{BAF9336C-C670-4CFA-A3CB-38CBE69C9111}" dt="2022-05-05T05:17:57.441" v="2134"/>
          <ac:inkMkLst>
            <pc:docMk/>
            <pc:sldMk cId="2431760083" sldId="296"/>
            <ac:inkMk id="281" creationId="{C42F0559-8036-AB3A-1F10-9D86603F1FFB}"/>
          </ac:inkMkLst>
        </pc:inkChg>
        <pc:inkChg chg="del topLvl">
          <ac:chgData name="Tirthankar Mittra" userId="5a2678d12002f05b" providerId="LiveId" clId="{BAF9336C-C670-4CFA-A3CB-38CBE69C9111}" dt="2022-05-05T04:35:37.571" v="1624" actId="478"/>
          <ac:inkMkLst>
            <pc:docMk/>
            <pc:sldMk cId="2431760083" sldId="296"/>
            <ac:inkMk id="282" creationId="{5BB0F78F-1CF3-275C-1D86-7CD4FCD30587}"/>
          </ac:inkMkLst>
        </pc:inkChg>
        <pc:inkChg chg="add del mod">
          <ac:chgData name="Tirthankar Mittra" userId="5a2678d12002f05b" providerId="LiveId" clId="{BAF9336C-C670-4CFA-A3CB-38CBE69C9111}" dt="2022-05-05T05:17:57.436" v="2128"/>
          <ac:inkMkLst>
            <pc:docMk/>
            <pc:sldMk cId="2431760083" sldId="296"/>
            <ac:inkMk id="282" creationId="{B466A606-9864-BCD0-35A9-349397C167C9}"/>
          </ac:inkMkLst>
        </pc:inkChg>
        <pc:inkChg chg="add del mod">
          <ac:chgData name="Tirthankar Mittra" userId="5a2678d12002f05b" providerId="LiveId" clId="{BAF9336C-C670-4CFA-A3CB-38CBE69C9111}" dt="2022-05-05T05:17:57.465" v="2177"/>
          <ac:inkMkLst>
            <pc:docMk/>
            <pc:sldMk cId="2431760083" sldId="296"/>
            <ac:inkMk id="283" creationId="{C83BAF88-427D-1387-20A7-D4E04B5AFE7A}"/>
          </ac:inkMkLst>
        </pc:inkChg>
        <pc:inkChg chg="del topLvl">
          <ac:chgData name="Tirthankar Mittra" userId="5a2678d12002f05b" providerId="LiveId" clId="{BAF9336C-C670-4CFA-A3CB-38CBE69C9111}" dt="2022-05-05T04:35:37.571" v="1624" actId="478"/>
          <ac:inkMkLst>
            <pc:docMk/>
            <pc:sldMk cId="2431760083" sldId="296"/>
            <ac:inkMk id="283" creationId="{DFBDD855-56F0-FC7B-3B67-D192AB4A4882}"/>
          </ac:inkMkLst>
        </pc:inkChg>
        <pc:inkChg chg="add del mod">
          <ac:chgData name="Tirthankar Mittra" userId="5a2678d12002f05b" providerId="LiveId" clId="{BAF9336C-C670-4CFA-A3CB-38CBE69C9111}" dt="2022-05-05T05:17:57.466" v="2178"/>
          <ac:inkMkLst>
            <pc:docMk/>
            <pc:sldMk cId="2431760083" sldId="296"/>
            <ac:inkMk id="284" creationId="{AA5C0289-830F-E609-BF24-B4C51C5CC3FF}"/>
          </ac:inkMkLst>
        </pc:inkChg>
        <pc:inkChg chg="add del mod">
          <ac:chgData name="Tirthankar Mittra" userId="5a2678d12002f05b" providerId="LiveId" clId="{BAF9336C-C670-4CFA-A3CB-38CBE69C9111}" dt="2022-05-05T05:17:57.460" v="2165"/>
          <ac:inkMkLst>
            <pc:docMk/>
            <pc:sldMk cId="2431760083" sldId="296"/>
            <ac:inkMk id="285" creationId="{0178FBF7-7D59-1D47-D5AF-D88C08C743B0}"/>
          </ac:inkMkLst>
        </pc:inkChg>
        <pc:inkChg chg="add del mod">
          <ac:chgData name="Tirthankar Mittra" userId="5a2678d12002f05b" providerId="LiveId" clId="{BAF9336C-C670-4CFA-A3CB-38CBE69C9111}" dt="2022-05-05T05:17:57.430" v="2120"/>
          <ac:inkMkLst>
            <pc:docMk/>
            <pc:sldMk cId="2431760083" sldId="296"/>
            <ac:inkMk id="286" creationId="{BC94DC1C-7A86-CEBA-B672-1C4B3638EF9D}"/>
          </ac:inkMkLst>
        </pc:inkChg>
        <pc:inkChg chg="add del mod">
          <ac:chgData name="Tirthankar Mittra" userId="5a2678d12002f05b" providerId="LiveId" clId="{BAF9336C-C670-4CFA-A3CB-38CBE69C9111}" dt="2022-05-05T05:17:57.463" v="2171"/>
          <ac:inkMkLst>
            <pc:docMk/>
            <pc:sldMk cId="2431760083" sldId="296"/>
            <ac:inkMk id="287" creationId="{607516C6-ED4E-153F-D8FC-866B2126E0A2}"/>
          </ac:inkMkLst>
        </pc:inkChg>
        <pc:inkChg chg="add del mod">
          <ac:chgData name="Tirthankar Mittra" userId="5a2678d12002f05b" providerId="LiveId" clId="{BAF9336C-C670-4CFA-A3CB-38CBE69C9111}" dt="2022-05-05T05:17:57.449" v="2146"/>
          <ac:inkMkLst>
            <pc:docMk/>
            <pc:sldMk cId="2431760083" sldId="296"/>
            <ac:inkMk id="288" creationId="{4D6A8CE7-B5B2-92A6-0B44-37AF7222E879}"/>
          </ac:inkMkLst>
        </pc:inkChg>
        <pc:inkChg chg="add del mod">
          <ac:chgData name="Tirthankar Mittra" userId="5a2678d12002f05b" providerId="LiveId" clId="{BAF9336C-C670-4CFA-A3CB-38CBE69C9111}" dt="2022-05-05T05:17:57.433" v="2125"/>
          <ac:inkMkLst>
            <pc:docMk/>
            <pc:sldMk cId="2431760083" sldId="296"/>
            <ac:inkMk id="289" creationId="{D0B7C064-2EE6-B33E-76B8-D46ABF4CEAC3}"/>
          </ac:inkMkLst>
        </pc:inkChg>
        <pc:inkChg chg="add del mod">
          <ac:chgData name="Tirthankar Mittra" userId="5a2678d12002f05b" providerId="LiveId" clId="{BAF9336C-C670-4CFA-A3CB-38CBE69C9111}" dt="2022-05-05T05:17:57.461" v="2168"/>
          <ac:inkMkLst>
            <pc:docMk/>
            <pc:sldMk cId="2431760083" sldId="296"/>
            <ac:inkMk id="290" creationId="{8751A16E-FC17-7657-7503-E280731444E9}"/>
          </ac:inkMkLst>
        </pc:inkChg>
        <pc:inkChg chg="add del mod">
          <ac:chgData name="Tirthankar Mittra" userId="5a2678d12002f05b" providerId="LiveId" clId="{BAF9336C-C670-4CFA-A3CB-38CBE69C9111}" dt="2022-05-05T05:17:57.447" v="2143"/>
          <ac:inkMkLst>
            <pc:docMk/>
            <pc:sldMk cId="2431760083" sldId="296"/>
            <ac:inkMk id="291" creationId="{B32EBF47-732D-7F32-944A-CA90D660F713}"/>
          </ac:inkMkLst>
        </pc:inkChg>
        <pc:inkChg chg="add del mod">
          <ac:chgData name="Tirthankar Mittra" userId="5a2678d12002f05b" providerId="LiveId" clId="{BAF9336C-C670-4CFA-A3CB-38CBE69C9111}" dt="2022-05-05T05:17:57.442" v="2136"/>
          <ac:inkMkLst>
            <pc:docMk/>
            <pc:sldMk cId="2431760083" sldId="296"/>
            <ac:inkMk id="292" creationId="{20F82204-5210-3221-E399-1BEE5F7C0A38}"/>
          </ac:inkMkLst>
        </pc:inkChg>
        <pc:inkChg chg="add del mod">
          <ac:chgData name="Tirthankar Mittra" userId="5a2678d12002f05b" providerId="LiveId" clId="{BAF9336C-C670-4CFA-A3CB-38CBE69C9111}" dt="2022-05-05T05:17:57.454" v="2154"/>
          <ac:inkMkLst>
            <pc:docMk/>
            <pc:sldMk cId="2431760083" sldId="296"/>
            <ac:inkMk id="293" creationId="{39DBDE70-7D2E-AA8F-4228-E9D68A8B9CA0}"/>
          </ac:inkMkLst>
        </pc:inkChg>
        <pc:inkChg chg="add del mod">
          <ac:chgData name="Tirthankar Mittra" userId="5a2678d12002f05b" providerId="LiveId" clId="{BAF9336C-C670-4CFA-A3CB-38CBE69C9111}" dt="2022-05-05T05:17:57.432" v="2123"/>
          <ac:inkMkLst>
            <pc:docMk/>
            <pc:sldMk cId="2431760083" sldId="296"/>
            <ac:inkMk id="294" creationId="{D2568E8C-5FA2-3EE9-4341-BAF7B37BCAC2}"/>
          </ac:inkMkLst>
        </pc:inkChg>
        <pc:inkChg chg="add del mod">
          <ac:chgData name="Tirthankar Mittra" userId="5a2678d12002f05b" providerId="LiveId" clId="{BAF9336C-C670-4CFA-A3CB-38CBE69C9111}" dt="2022-05-05T05:17:57.424" v="2114"/>
          <ac:inkMkLst>
            <pc:docMk/>
            <pc:sldMk cId="2431760083" sldId="296"/>
            <ac:inkMk id="295" creationId="{48D50FCC-B0E8-D3BC-3BAC-1F5AC376B3E7}"/>
          </ac:inkMkLst>
        </pc:inkChg>
        <pc:inkChg chg="add del mod">
          <ac:chgData name="Tirthankar Mittra" userId="5a2678d12002f05b" providerId="LiveId" clId="{BAF9336C-C670-4CFA-A3CB-38CBE69C9111}" dt="2022-05-05T05:17:57.458" v="2161"/>
          <ac:inkMkLst>
            <pc:docMk/>
            <pc:sldMk cId="2431760083" sldId="296"/>
            <ac:inkMk id="296" creationId="{8D772A5E-BCD2-5D10-C25C-09E88E254ADC}"/>
          </ac:inkMkLst>
        </pc:inkChg>
        <pc:inkChg chg="add del mod">
          <ac:chgData name="Tirthankar Mittra" userId="5a2678d12002f05b" providerId="LiveId" clId="{BAF9336C-C670-4CFA-A3CB-38CBE69C9111}" dt="2022-05-05T05:17:57.446" v="2141"/>
          <ac:inkMkLst>
            <pc:docMk/>
            <pc:sldMk cId="2431760083" sldId="296"/>
            <ac:inkMk id="297" creationId="{0B835AD2-E083-649F-BDE0-467C1B14EF78}"/>
          </ac:inkMkLst>
        </pc:inkChg>
        <pc:inkChg chg="add del mod">
          <ac:chgData name="Tirthankar Mittra" userId="5a2678d12002f05b" providerId="LiveId" clId="{BAF9336C-C670-4CFA-A3CB-38CBE69C9111}" dt="2022-05-05T05:17:57.442" v="2135"/>
          <ac:inkMkLst>
            <pc:docMk/>
            <pc:sldMk cId="2431760083" sldId="296"/>
            <ac:inkMk id="298" creationId="{14B59990-380A-038E-5535-F099C9AEAF32}"/>
          </ac:inkMkLst>
        </pc:inkChg>
        <pc:inkChg chg="del topLvl">
          <ac:chgData name="Tirthankar Mittra" userId="5a2678d12002f05b" providerId="LiveId" clId="{BAF9336C-C670-4CFA-A3CB-38CBE69C9111}" dt="2022-05-05T04:35:33.321" v="1623" actId="478"/>
          <ac:inkMkLst>
            <pc:docMk/>
            <pc:sldMk cId="2431760083" sldId="296"/>
            <ac:inkMk id="298" creationId="{1FA369ED-CB4B-F0D2-354B-477352BDE24D}"/>
          </ac:inkMkLst>
        </pc:inkChg>
        <pc:inkChg chg="add del mod">
          <ac:chgData name="Tirthankar Mittra" userId="5a2678d12002f05b" providerId="LiveId" clId="{BAF9336C-C670-4CFA-A3CB-38CBE69C9111}" dt="2022-05-05T05:17:57.457" v="2160"/>
          <ac:inkMkLst>
            <pc:docMk/>
            <pc:sldMk cId="2431760083" sldId="296"/>
            <ac:inkMk id="299" creationId="{E3F6D017-68E3-4A26-2D85-9AF3AFFF6827}"/>
          </ac:inkMkLst>
        </pc:inkChg>
        <pc:inkChg chg="del">
          <ac:chgData name="Tirthankar Mittra" userId="5a2678d12002f05b" providerId="LiveId" clId="{BAF9336C-C670-4CFA-A3CB-38CBE69C9111}" dt="2022-05-05T04:35:33.321" v="1623" actId="478"/>
          <ac:inkMkLst>
            <pc:docMk/>
            <pc:sldMk cId="2431760083" sldId="296"/>
            <ac:inkMk id="299" creationId="{E40B2790-690A-1BA0-EC1E-CB590AF921E5}"/>
          </ac:inkMkLst>
        </pc:inkChg>
        <pc:inkChg chg="del">
          <ac:chgData name="Tirthankar Mittra" userId="5a2678d12002f05b" providerId="LiveId" clId="{BAF9336C-C670-4CFA-A3CB-38CBE69C9111}" dt="2022-05-05T04:35:33.321" v="1623" actId="478"/>
          <ac:inkMkLst>
            <pc:docMk/>
            <pc:sldMk cId="2431760083" sldId="296"/>
            <ac:inkMk id="300" creationId="{76362381-39DC-7462-B921-51EC10EA122F}"/>
          </ac:inkMkLst>
        </pc:inkChg>
        <pc:inkChg chg="del topLvl">
          <ac:chgData name="Tirthankar Mittra" userId="5a2678d12002f05b" providerId="LiveId" clId="{BAF9336C-C670-4CFA-A3CB-38CBE69C9111}" dt="2022-05-05T04:35:33.321" v="1623" actId="478"/>
          <ac:inkMkLst>
            <pc:docMk/>
            <pc:sldMk cId="2431760083" sldId="296"/>
            <ac:inkMk id="301" creationId="{7977CCD7-438B-9353-3D0F-51945E69883D}"/>
          </ac:inkMkLst>
        </pc:inkChg>
        <pc:inkChg chg="add del mod">
          <ac:chgData name="Tirthankar Mittra" userId="5a2678d12002f05b" providerId="LiveId" clId="{BAF9336C-C670-4CFA-A3CB-38CBE69C9111}" dt="2022-05-05T05:17:57.458" v="2162"/>
          <ac:inkMkLst>
            <pc:docMk/>
            <pc:sldMk cId="2431760083" sldId="296"/>
            <ac:inkMk id="301" creationId="{C9939CB9-8D0C-99EA-537E-628494A5BFA2}"/>
          </ac:inkMkLst>
        </pc:inkChg>
        <pc:inkChg chg="del">
          <ac:chgData name="Tirthankar Mittra" userId="5a2678d12002f05b" providerId="LiveId" clId="{BAF9336C-C670-4CFA-A3CB-38CBE69C9111}" dt="2022-05-05T04:35:33.321" v="1623" actId="478"/>
          <ac:inkMkLst>
            <pc:docMk/>
            <pc:sldMk cId="2431760083" sldId="296"/>
            <ac:inkMk id="302" creationId="{ACB74C0E-F2BA-87B1-B886-E1649D41DBD5}"/>
          </ac:inkMkLst>
        </pc:inkChg>
        <pc:inkChg chg="add del mod">
          <ac:chgData name="Tirthankar Mittra" userId="5a2678d12002f05b" providerId="LiveId" clId="{BAF9336C-C670-4CFA-A3CB-38CBE69C9111}" dt="2022-05-05T05:17:57.459" v="2164"/>
          <ac:inkMkLst>
            <pc:docMk/>
            <pc:sldMk cId="2431760083" sldId="296"/>
            <ac:inkMk id="302" creationId="{CD704B6D-E54F-5E23-6CE7-91FDFCBA8F8C}"/>
          </ac:inkMkLst>
        </pc:inkChg>
        <pc:inkChg chg="add del mod">
          <ac:chgData name="Tirthankar Mittra" userId="5a2678d12002f05b" providerId="LiveId" clId="{BAF9336C-C670-4CFA-A3CB-38CBE69C9111}" dt="2022-05-05T05:17:57.452" v="2151"/>
          <ac:inkMkLst>
            <pc:docMk/>
            <pc:sldMk cId="2431760083" sldId="296"/>
            <ac:inkMk id="303" creationId="{E59D722B-7EE2-A2ED-45C8-804FDC411F14}"/>
          </ac:inkMkLst>
        </pc:inkChg>
        <pc:inkChg chg="add del mod">
          <ac:chgData name="Tirthankar Mittra" userId="5a2678d12002f05b" providerId="LiveId" clId="{BAF9336C-C670-4CFA-A3CB-38CBE69C9111}" dt="2022-05-05T05:17:57.428" v="2118"/>
          <ac:inkMkLst>
            <pc:docMk/>
            <pc:sldMk cId="2431760083" sldId="296"/>
            <ac:inkMk id="304" creationId="{E92A6EF6-DCAE-40FB-0F11-D43C9DB8AEE1}"/>
          </ac:inkMkLst>
        </pc:inkChg>
        <pc:inkChg chg="del topLvl">
          <ac:chgData name="Tirthankar Mittra" userId="5a2678d12002f05b" providerId="LiveId" clId="{BAF9336C-C670-4CFA-A3CB-38CBE69C9111}" dt="2022-05-05T04:35:37.571" v="1624" actId="478"/>
          <ac:inkMkLst>
            <pc:docMk/>
            <pc:sldMk cId="2431760083" sldId="296"/>
            <ac:inkMk id="304" creationId="{F932D522-297E-48CD-148F-ED95BB797FCA}"/>
          </ac:inkMkLst>
        </pc:inkChg>
        <pc:inkChg chg="add del mod">
          <ac:chgData name="Tirthankar Mittra" userId="5a2678d12002f05b" providerId="LiveId" clId="{BAF9336C-C670-4CFA-A3CB-38CBE69C9111}" dt="2022-05-05T05:17:57.461" v="2167"/>
          <ac:inkMkLst>
            <pc:docMk/>
            <pc:sldMk cId="2431760083" sldId="296"/>
            <ac:inkMk id="305" creationId="{33D0A179-9321-AA1B-5175-D3297C79A757}"/>
          </ac:inkMkLst>
        </pc:inkChg>
        <pc:inkChg chg="del">
          <ac:chgData name="Tirthankar Mittra" userId="5a2678d12002f05b" providerId="LiveId" clId="{BAF9336C-C670-4CFA-A3CB-38CBE69C9111}" dt="2022-05-05T04:35:37.571" v="1624" actId="478"/>
          <ac:inkMkLst>
            <pc:docMk/>
            <pc:sldMk cId="2431760083" sldId="296"/>
            <ac:inkMk id="305" creationId="{6D585363-0BC4-44DC-1D5D-756EE9306A60}"/>
          </ac:inkMkLst>
        </pc:inkChg>
        <pc:inkChg chg="del topLvl">
          <ac:chgData name="Tirthankar Mittra" userId="5a2678d12002f05b" providerId="LiveId" clId="{BAF9336C-C670-4CFA-A3CB-38CBE69C9111}" dt="2022-05-05T04:35:37.571" v="1624" actId="478"/>
          <ac:inkMkLst>
            <pc:docMk/>
            <pc:sldMk cId="2431760083" sldId="296"/>
            <ac:inkMk id="306" creationId="{FBA19006-6341-94A8-57D4-38A27CEC4CB7}"/>
          </ac:inkMkLst>
        </pc:inkChg>
        <pc:inkChg chg="add del mod">
          <ac:chgData name="Tirthankar Mittra" userId="5a2678d12002f05b" providerId="LiveId" clId="{BAF9336C-C670-4CFA-A3CB-38CBE69C9111}" dt="2022-05-05T05:17:57.464" v="2174"/>
          <ac:inkMkLst>
            <pc:docMk/>
            <pc:sldMk cId="2431760083" sldId="296"/>
            <ac:inkMk id="307" creationId="{3298677C-6F6D-31F6-0B44-D516C5378B39}"/>
          </ac:inkMkLst>
        </pc:inkChg>
        <pc:inkChg chg="add del mod">
          <ac:chgData name="Tirthankar Mittra" userId="5a2678d12002f05b" providerId="LiveId" clId="{BAF9336C-C670-4CFA-A3CB-38CBE69C9111}" dt="2022-05-05T05:17:57.462" v="2169"/>
          <ac:inkMkLst>
            <pc:docMk/>
            <pc:sldMk cId="2431760083" sldId="296"/>
            <ac:inkMk id="309" creationId="{FAEAD800-5BB4-0959-7953-52C6DC690037}"/>
          </ac:inkMkLst>
        </pc:inkChg>
        <pc:inkChg chg="add del mod">
          <ac:chgData name="Tirthankar Mittra" userId="5a2678d12002f05b" providerId="LiveId" clId="{BAF9336C-C670-4CFA-A3CB-38CBE69C9111}" dt="2022-05-05T05:17:57.456" v="2158"/>
          <ac:inkMkLst>
            <pc:docMk/>
            <pc:sldMk cId="2431760083" sldId="296"/>
            <ac:inkMk id="311" creationId="{10733E5C-5A4E-BB8F-702C-0604BE83746A}"/>
          </ac:inkMkLst>
        </pc:inkChg>
        <pc:inkChg chg="del">
          <ac:chgData name="Tirthankar Mittra" userId="5a2678d12002f05b" providerId="LiveId" clId="{BAF9336C-C670-4CFA-A3CB-38CBE69C9111}" dt="2022-05-05T04:35:37.571" v="1624" actId="478"/>
          <ac:inkMkLst>
            <pc:docMk/>
            <pc:sldMk cId="2431760083" sldId="296"/>
            <ac:inkMk id="312" creationId="{60EB5EE4-7EC9-42A4-7DD4-D76112A90587}"/>
          </ac:inkMkLst>
        </pc:inkChg>
        <pc:inkChg chg="del topLvl">
          <ac:chgData name="Tirthankar Mittra" userId="5a2678d12002f05b" providerId="LiveId" clId="{BAF9336C-C670-4CFA-A3CB-38CBE69C9111}" dt="2022-05-05T04:35:37.571" v="1624" actId="478"/>
          <ac:inkMkLst>
            <pc:docMk/>
            <pc:sldMk cId="2431760083" sldId="296"/>
            <ac:inkMk id="313" creationId="{5E214A8E-4690-179F-BBDC-E54C8A89B556}"/>
          </ac:inkMkLst>
        </pc:inkChg>
        <pc:inkChg chg="add del mod">
          <ac:chgData name="Tirthankar Mittra" userId="5a2678d12002f05b" providerId="LiveId" clId="{BAF9336C-C670-4CFA-A3CB-38CBE69C9111}" dt="2022-05-13T03:50:37.947" v="16294" actId="478"/>
          <ac:inkMkLst>
            <pc:docMk/>
            <pc:sldMk cId="2431760083" sldId="296"/>
            <ac:inkMk id="313" creationId="{D6E14BB7-CDCD-7A1B-F055-90BDF257ED7A}"/>
          </ac:inkMkLst>
        </pc:inkChg>
        <pc:inkChg chg="add del mod topLvl">
          <ac:chgData name="Tirthankar Mittra" userId="5a2678d12002f05b" providerId="LiveId" clId="{BAF9336C-C670-4CFA-A3CB-38CBE69C9111}" dt="2022-05-13T03:50:37.947" v="16294" actId="478"/>
          <ac:inkMkLst>
            <pc:docMk/>
            <pc:sldMk cId="2431760083" sldId="296"/>
            <ac:inkMk id="314" creationId="{2CB4F8C6-D7DB-C99D-A35F-7BBC6956F7B2}"/>
          </ac:inkMkLst>
        </pc:inkChg>
        <pc:inkChg chg="del topLvl">
          <ac:chgData name="Tirthankar Mittra" userId="5a2678d12002f05b" providerId="LiveId" clId="{BAF9336C-C670-4CFA-A3CB-38CBE69C9111}" dt="2022-05-05T04:35:37.571" v="1624" actId="478"/>
          <ac:inkMkLst>
            <pc:docMk/>
            <pc:sldMk cId="2431760083" sldId="296"/>
            <ac:inkMk id="314" creationId="{C369FC77-0A55-6EDA-3E09-EF32DF1FFDDD}"/>
          </ac:inkMkLst>
        </pc:inkChg>
        <pc:inkChg chg="add del mod topLvl">
          <ac:chgData name="Tirthankar Mittra" userId="5a2678d12002f05b" providerId="LiveId" clId="{BAF9336C-C670-4CFA-A3CB-38CBE69C9111}" dt="2022-05-13T03:50:37.947" v="16294" actId="478"/>
          <ac:inkMkLst>
            <pc:docMk/>
            <pc:sldMk cId="2431760083" sldId="296"/>
            <ac:inkMk id="315" creationId="{5AE9D36B-EF5F-399E-015C-F442F75E4ED9}"/>
          </ac:inkMkLst>
        </pc:inkChg>
        <pc:inkChg chg="del">
          <ac:chgData name="Tirthankar Mittra" userId="5a2678d12002f05b" providerId="LiveId" clId="{BAF9336C-C670-4CFA-A3CB-38CBE69C9111}" dt="2022-05-05T04:35:37.571" v="1624" actId="478"/>
          <ac:inkMkLst>
            <pc:docMk/>
            <pc:sldMk cId="2431760083" sldId="296"/>
            <ac:inkMk id="316" creationId="{D6F1A76E-6517-617F-44AD-ACF97E52B617}"/>
          </ac:inkMkLst>
        </pc:inkChg>
        <pc:inkChg chg="del">
          <ac:chgData name="Tirthankar Mittra" userId="5a2678d12002f05b" providerId="LiveId" clId="{BAF9336C-C670-4CFA-A3CB-38CBE69C9111}" dt="2022-05-05T04:35:37.571" v="1624" actId="478"/>
          <ac:inkMkLst>
            <pc:docMk/>
            <pc:sldMk cId="2431760083" sldId="296"/>
            <ac:inkMk id="317" creationId="{87CD0D6B-9D32-00CB-9FD4-A49581ADC71F}"/>
          </ac:inkMkLst>
        </pc:inkChg>
        <pc:inkChg chg="add del mod">
          <ac:chgData name="Tirthankar Mittra" userId="5a2678d12002f05b" providerId="LiveId" clId="{BAF9336C-C670-4CFA-A3CB-38CBE69C9111}" dt="2022-05-13T03:50:37.947" v="16294" actId="478"/>
          <ac:inkMkLst>
            <pc:docMk/>
            <pc:sldMk cId="2431760083" sldId="296"/>
            <ac:inkMk id="317" creationId="{D8262CF7-A7F4-1E8C-0B9B-E362F76079F9}"/>
          </ac:inkMkLst>
        </pc:inkChg>
        <pc:inkChg chg="add del mod topLvl">
          <ac:chgData name="Tirthankar Mittra" userId="5a2678d12002f05b" providerId="LiveId" clId="{BAF9336C-C670-4CFA-A3CB-38CBE69C9111}" dt="2022-05-13T03:50:37.947" v="16294" actId="478"/>
          <ac:inkMkLst>
            <pc:docMk/>
            <pc:sldMk cId="2431760083" sldId="296"/>
            <ac:inkMk id="318" creationId="{88DDF269-7E78-8786-F0AA-5CAE47A3FBA6}"/>
          </ac:inkMkLst>
        </pc:inkChg>
        <pc:inkChg chg="add del mod">
          <ac:chgData name="Tirthankar Mittra" userId="5a2678d12002f05b" providerId="LiveId" clId="{BAF9336C-C670-4CFA-A3CB-38CBE69C9111}" dt="2022-05-13T03:50:37.947" v="16294" actId="478"/>
          <ac:inkMkLst>
            <pc:docMk/>
            <pc:sldMk cId="2431760083" sldId="296"/>
            <ac:inkMk id="319" creationId="{24B918AA-83FC-5ECE-C702-8488FFA934DB}"/>
          </ac:inkMkLst>
        </pc:inkChg>
        <pc:inkChg chg="add del mod">
          <ac:chgData name="Tirthankar Mittra" userId="5a2678d12002f05b" providerId="LiveId" clId="{BAF9336C-C670-4CFA-A3CB-38CBE69C9111}" dt="2022-05-13T03:50:37.947" v="16294" actId="478"/>
          <ac:inkMkLst>
            <pc:docMk/>
            <pc:sldMk cId="2431760083" sldId="296"/>
            <ac:inkMk id="320" creationId="{D0A3165E-8A7E-C8C7-2865-77E31B2B7655}"/>
          </ac:inkMkLst>
        </pc:inkChg>
        <pc:inkChg chg="add del mod">
          <ac:chgData name="Tirthankar Mittra" userId="5a2678d12002f05b" providerId="LiveId" clId="{BAF9336C-C670-4CFA-A3CB-38CBE69C9111}" dt="2022-05-13T03:50:37.947" v="16294" actId="478"/>
          <ac:inkMkLst>
            <pc:docMk/>
            <pc:sldMk cId="2431760083" sldId="296"/>
            <ac:inkMk id="321" creationId="{969220BB-78CC-C0B8-C014-8049A3F03C80}"/>
          </ac:inkMkLst>
        </pc:inkChg>
        <pc:inkChg chg="add del mod">
          <ac:chgData name="Tirthankar Mittra" userId="5a2678d12002f05b" providerId="LiveId" clId="{BAF9336C-C670-4CFA-A3CB-38CBE69C9111}" dt="2022-05-13T03:50:37.947" v="16294" actId="478"/>
          <ac:inkMkLst>
            <pc:docMk/>
            <pc:sldMk cId="2431760083" sldId="296"/>
            <ac:inkMk id="322" creationId="{5413324E-0CFE-558C-B5EB-3F87495E2321}"/>
          </ac:inkMkLst>
        </pc:inkChg>
        <pc:inkChg chg="add del mod">
          <ac:chgData name="Tirthankar Mittra" userId="5a2678d12002f05b" providerId="LiveId" clId="{BAF9336C-C670-4CFA-A3CB-38CBE69C9111}" dt="2022-05-13T03:50:37.947" v="16294" actId="478"/>
          <ac:inkMkLst>
            <pc:docMk/>
            <pc:sldMk cId="2431760083" sldId="296"/>
            <ac:inkMk id="323" creationId="{2EA02C11-A021-1FAB-6177-5C266FA1D348}"/>
          </ac:inkMkLst>
        </pc:inkChg>
        <pc:inkChg chg="add del mod">
          <ac:chgData name="Tirthankar Mittra" userId="5a2678d12002f05b" providerId="LiveId" clId="{BAF9336C-C670-4CFA-A3CB-38CBE69C9111}" dt="2022-05-13T03:50:37.947" v="16294" actId="478"/>
          <ac:inkMkLst>
            <pc:docMk/>
            <pc:sldMk cId="2431760083" sldId="296"/>
            <ac:inkMk id="324" creationId="{6DC16A3E-25ED-B88F-624B-B5890DCD593F}"/>
          </ac:inkMkLst>
        </pc:inkChg>
        <pc:inkChg chg="add del mod">
          <ac:chgData name="Tirthankar Mittra" userId="5a2678d12002f05b" providerId="LiveId" clId="{BAF9336C-C670-4CFA-A3CB-38CBE69C9111}" dt="2022-05-13T03:50:37.947" v="16294" actId="478"/>
          <ac:inkMkLst>
            <pc:docMk/>
            <pc:sldMk cId="2431760083" sldId="296"/>
            <ac:inkMk id="325" creationId="{08284DE7-A3D8-4565-B1C5-40D49937E616}"/>
          </ac:inkMkLst>
        </pc:inkChg>
        <pc:inkChg chg="add del mod">
          <ac:chgData name="Tirthankar Mittra" userId="5a2678d12002f05b" providerId="LiveId" clId="{BAF9336C-C670-4CFA-A3CB-38CBE69C9111}" dt="2022-05-13T03:50:37.947" v="16294" actId="478"/>
          <ac:inkMkLst>
            <pc:docMk/>
            <pc:sldMk cId="2431760083" sldId="296"/>
            <ac:inkMk id="326" creationId="{852D46A6-E502-C14B-E3FE-9133A877204D}"/>
          </ac:inkMkLst>
        </pc:inkChg>
        <pc:inkChg chg="add del mod">
          <ac:chgData name="Tirthankar Mittra" userId="5a2678d12002f05b" providerId="LiveId" clId="{BAF9336C-C670-4CFA-A3CB-38CBE69C9111}" dt="2022-05-13T03:50:37.947" v="16294" actId="478"/>
          <ac:inkMkLst>
            <pc:docMk/>
            <pc:sldMk cId="2431760083" sldId="296"/>
            <ac:inkMk id="327" creationId="{0E1A4D12-9880-095B-1D2B-2F4F78647F5F}"/>
          </ac:inkMkLst>
        </pc:inkChg>
        <pc:inkChg chg="add del mod">
          <ac:chgData name="Tirthankar Mittra" userId="5a2678d12002f05b" providerId="LiveId" clId="{BAF9336C-C670-4CFA-A3CB-38CBE69C9111}" dt="2022-05-13T03:50:37.947" v="16294" actId="478"/>
          <ac:inkMkLst>
            <pc:docMk/>
            <pc:sldMk cId="2431760083" sldId="296"/>
            <ac:inkMk id="329" creationId="{E1298A33-E33E-3712-17D6-E65059F749B2}"/>
          </ac:inkMkLst>
        </pc:inkChg>
        <pc:inkChg chg="add del mod">
          <ac:chgData name="Tirthankar Mittra" userId="5a2678d12002f05b" providerId="LiveId" clId="{BAF9336C-C670-4CFA-A3CB-38CBE69C9111}" dt="2022-05-13T03:50:37.947" v="16294" actId="478"/>
          <ac:inkMkLst>
            <pc:docMk/>
            <pc:sldMk cId="2431760083" sldId="296"/>
            <ac:inkMk id="330" creationId="{48B1D32F-C18B-4FCB-3DA5-AEED1762BFA3}"/>
          </ac:inkMkLst>
        </pc:inkChg>
        <pc:inkChg chg="add del mod">
          <ac:chgData name="Tirthankar Mittra" userId="5a2678d12002f05b" providerId="LiveId" clId="{BAF9336C-C670-4CFA-A3CB-38CBE69C9111}" dt="2022-05-13T03:50:37.947" v="16294" actId="478"/>
          <ac:inkMkLst>
            <pc:docMk/>
            <pc:sldMk cId="2431760083" sldId="296"/>
            <ac:inkMk id="332" creationId="{73F46A65-710F-8576-1175-715918020AFE}"/>
          </ac:inkMkLst>
        </pc:inkChg>
        <pc:inkChg chg="add del mod">
          <ac:chgData name="Tirthankar Mittra" userId="5a2678d12002f05b" providerId="LiveId" clId="{BAF9336C-C670-4CFA-A3CB-38CBE69C9111}" dt="2022-05-13T03:50:37.947" v="16294" actId="478"/>
          <ac:inkMkLst>
            <pc:docMk/>
            <pc:sldMk cId="2431760083" sldId="296"/>
            <ac:inkMk id="333" creationId="{91AEF90E-2434-D9C3-E2F6-DE7BFB11F130}"/>
          </ac:inkMkLst>
        </pc:inkChg>
        <pc:inkChg chg="add del mod">
          <ac:chgData name="Tirthankar Mittra" userId="5a2678d12002f05b" providerId="LiveId" clId="{BAF9336C-C670-4CFA-A3CB-38CBE69C9111}" dt="2022-05-13T03:50:37.947" v="16294" actId="478"/>
          <ac:inkMkLst>
            <pc:docMk/>
            <pc:sldMk cId="2431760083" sldId="296"/>
            <ac:inkMk id="334" creationId="{86538DCC-0A4C-6A83-F8E3-CE7026A29AAC}"/>
          </ac:inkMkLst>
        </pc:inkChg>
        <pc:inkChg chg="add del mod">
          <ac:chgData name="Tirthankar Mittra" userId="5a2678d12002f05b" providerId="LiveId" clId="{BAF9336C-C670-4CFA-A3CB-38CBE69C9111}" dt="2022-05-13T03:50:37.947" v="16294" actId="478"/>
          <ac:inkMkLst>
            <pc:docMk/>
            <pc:sldMk cId="2431760083" sldId="296"/>
            <ac:inkMk id="335" creationId="{7FA43617-12A2-C249-CC62-42E9ED6C5360}"/>
          </ac:inkMkLst>
        </pc:inkChg>
        <pc:inkChg chg="add del mod">
          <ac:chgData name="Tirthankar Mittra" userId="5a2678d12002f05b" providerId="LiveId" clId="{BAF9336C-C670-4CFA-A3CB-38CBE69C9111}" dt="2022-05-13T03:50:37.947" v="16294" actId="478"/>
          <ac:inkMkLst>
            <pc:docMk/>
            <pc:sldMk cId="2431760083" sldId="296"/>
            <ac:inkMk id="336" creationId="{E03F6E68-8A90-C38D-7FA9-7E4DC9D84523}"/>
          </ac:inkMkLst>
        </pc:inkChg>
        <pc:inkChg chg="add del mod topLvl">
          <ac:chgData name="Tirthankar Mittra" userId="5a2678d12002f05b" providerId="LiveId" clId="{BAF9336C-C670-4CFA-A3CB-38CBE69C9111}" dt="2022-05-13T03:50:37.947" v="16294" actId="478"/>
          <ac:inkMkLst>
            <pc:docMk/>
            <pc:sldMk cId="2431760083" sldId="296"/>
            <ac:inkMk id="338" creationId="{8F78EEE4-A197-B268-96F7-157A248D881E}"/>
          </ac:inkMkLst>
        </pc:inkChg>
        <pc:inkChg chg="add del mod">
          <ac:chgData name="Tirthankar Mittra" userId="5a2678d12002f05b" providerId="LiveId" clId="{BAF9336C-C670-4CFA-A3CB-38CBE69C9111}" dt="2022-05-13T03:50:37.947" v="16294" actId="478"/>
          <ac:inkMkLst>
            <pc:docMk/>
            <pc:sldMk cId="2431760083" sldId="296"/>
            <ac:inkMk id="339" creationId="{87E1BD3E-6742-C702-8BEF-EC09916C2375}"/>
          </ac:inkMkLst>
        </pc:inkChg>
        <pc:inkChg chg="add del mod">
          <ac:chgData name="Tirthankar Mittra" userId="5a2678d12002f05b" providerId="LiveId" clId="{BAF9336C-C670-4CFA-A3CB-38CBE69C9111}" dt="2022-05-13T03:50:37.947" v="16294" actId="478"/>
          <ac:inkMkLst>
            <pc:docMk/>
            <pc:sldMk cId="2431760083" sldId="296"/>
            <ac:inkMk id="340" creationId="{10F4CF16-364F-6B51-76BB-D4BC77787280}"/>
          </ac:inkMkLst>
        </pc:inkChg>
        <pc:inkChg chg="add del mod">
          <ac:chgData name="Tirthankar Mittra" userId="5a2678d12002f05b" providerId="LiveId" clId="{BAF9336C-C670-4CFA-A3CB-38CBE69C9111}" dt="2022-05-13T03:50:37.947" v="16294" actId="478"/>
          <ac:inkMkLst>
            <pc:docMk/>
            <pc:sldMk cId="2431760083" sldId="296"/>
            <ac:inkMk id="341" creationId="{D54DF246-EE04-E9EA-4B93-D599228339C7}"/>
          </ac:inkMkLst>
        </pc:inkChg>
        <pc:inkChg chg="add del mod">
          <ac:chgData name="Tirthankar Mittra" userId="5a2678d12002f05b" providerId="LiveId" clId="{BAF9336C-C670-4CFA-A3CB-38CBE69C9111}" dt="2022-05-13T03:50:37.947" v="16294" actId="478"/>
          <ac:inkMkLst>
            <pc:docMk/>
            <pc:sldMk cId="2431760083" sldId="296"/>
            <ac:inkMk id="343" creationId="{A067F8EB-D175-A0E7-95D8-D8C822C83728}"/>
          </ac:inkMkLst>
        </pc:inkChg>
        <pc:inkChg chg="add del mod">
          <ac:chgData name="Tirthankar Mittra" userId="5a2678d12002f05b" providerId="LiveId" clId="{BAF9336C-C670-4CFA-A3CB-38CBE69C9111}" dt="2022-05-13T03:50:37.947" v="16294" actId="478"/>
          <ac:inkMkLst>
            <pc:docMk/>
            <pc:sldMk cId="2431760083" sldId="296"/>
            <ac:inkMk id="344" creationId="{F4F4DA06-DD08-321D-5F12-D0018BE369E5}"/>
          </ac:inkMkLst>
        </pc:inkChg>
        <pc:inkChg chg="add mod">
          <ac:chgData name="Tirthankar Mittra" userId="5a2678d12002f05b" providerId="LiveId" clId="{BAF9336C-C670-4CFA-A3CB-38CBE69C9111}" dt="2022-05-05T05:18:05.665" v="2182"/>
          <ac:inkMkLst>
            <pc:docMk/>
            <pc:sldMk cId="2431760083" sldId="296"/>
            <ac:inkMk id="350" creationId="{3FD1652E-9618-EDF5-60FC-C14071E2F019}"/>
          </ac:inkMkLst>
        </pc:inkChg>
        <pc:inkChg chg="add mod">
          <ac:chgData name="Tirthankar Mittra" userId="5a2678d12002f05b" providerId="LiveId" clId="{BAF9336C-C670-4CFA-A3CB-38CBE69C9111}" dt="2022-05-05T05:18:05.665" v="2182"/>
          <ac:inkMkLst>
            <pc:docMk/>
            <pc:sldMk cId="2431760083" sldId="296"/>
            <ac:inkMk id="351" creationId="{D886BB23-B4B7-DFBF-ECC2-FCFF947FC6F5}"/>
          </ac:inkMkLst>
        </pc:inkChg>
        <pc:inkChg chg="add mod">
          <ac:chgData name="Tirthankar Mittra" userId="5a2678d12002f05b" providerId="LiveId" clId="{BAF9336C-C670-4CFA-A3CB-38CBE69C9111}" dt="2022-05-05T05:18:12.144" v="2186"/>
          <ac:inkMkLst>
            <pc:docMk/>
            <pc:sldMk cId="2431760083" sldId="296"/>
            <ac:inkMk id="353" creationId="{979D593D-68BB-47C5-E490-9E82F23CD747}"/>
          </ac:inkMkLst>
        </pc:inkChg>
        <pc:inkChg chg="add mod">
          <ac:chgData name="Tirthankar Mittra" userId="5a2678d12002f05b" providerId="LiveId" clId="{BAF9336C-C670-4CFA-A3CB-38CBE69C9111}" dt="2022-05-05T05:18:12.144" v="2186"/>
          <ac:inkMkLst>
            <pc:docMk/>
            <pc:sldMk cId="2431760083" sldId="296"/>
            <ac:inkMk id="354" creationId="{D0CCDBAE-65A4-DDB0-8995-30029C1C496F}"/>
          </ac:inkMkLst>
        </pc:inkChg>
        <pc:inkChg chg="add mod">
          <ac:chgData name="Tirthankar Mittra" userId="5a2678d12002f05b" providerId="LiveId" clId="{BAF9336C-C670-4CFA-A3CB-38CBE69C9111}" dt="2022-05-05T05:18:12.144" v="2186"/>
          <ac:inkMkLst>
            <pc:docMk/>
            <pc:sldMk cId="2431760083" sldId="296"/>
            <ac:inkMk id="355" creationId="{B259D50B-B8DF-398A-1910-14F0478CE92C}"/>
          </ac:inkMkLst>
        </pc:inkChg>
        <pc:inkChg chg="add del mod">
          <ac:chgData name="Tirthankar Mittra" userId="5a2678d12002f05b" providerId="LiveId" clId="{BAF9336C-C670-4CFA-A3CB-38CBE69C9111}" dt="2022-05-13T03:50:37.947" v="16294" actId="478"/>
          <ac:inkMkLst>
            <pc:docMk/>
            <pc:sldMk cId="2431760083" sldId="296"/>
            <ac:inkMk id="357" creationId="{53923516-004E-2A54-0167-AEEB800A263B}"/>
          </ac:inkMkLst>
        </pc:inkChg>
        <pc:inkChg chg="add del mod">
          <ac:chgData name="Tirthankar Mittra" userId="5a2678d12002f05b" providerId="LiveId" clId="{BAF9336C-C670-4CFA-A3CB-38CBE69C9111}" dt="2022-05-13T03:50:37.947" v="16294" actId="478"/>
          <ac:inkMkLst>
            <pc:docMk/>
            <pc:sldMk cId="2431760083" sldId="296"/>
            <ac:inkMk id="358" creationId="{95EA6B4C-B33E-D480-9D8B-D62DB457B8FE}"/>
          </ac:inkMkLst>
        </pc:inkChg>
        <pc:inkChg chg="add del mod">
          <ac:chgData name="Tirthankar Mittra" userId="5a2678d12002f05b" providerId="LiveId" clId="{BAF9336C-C670-4CFA-A3CB-38CBE69C9111}" dt="2022-05-13T03:50:37.947" v="16294" actId="478"/>
          <ac:inkMkLst>
            <pc:docMk/>
            <pc:sldMk cId="2431760083" sldId="296"/>
            <ac:inkMk id="359" creationId="{FFB0703C-DD62-0223-4A24-20B68F85764E}"/>
          </ac:inkMkLst>
        </pc:inkChg>
        <pc:inkChg chg="add del mod">
          <ac:chgData name="Tirthankar Mittra" userId="5a2678d12002f05b" providerId="LiveId" clId="{BAF9336C-C670-4CFA-A3CB-38CBE69C9111}" dt="2022-05-13T03:50:37.947" v="16294" actId="478"/>
          <ac:inkMkLst>
            <pc:docMk/>
            <pc:sldMk cId="2431760083" sldId="296"/>
            <ac:inkMk id="360" creationId="{55416BB1-2714-4B86-AC4F-7EBAE8439353}"/>
          </ac:inkMkLst>
        </pc:inkChg>
        <pc:inkChg chg="add del mod">
          <ac:chgData name="Tirthankar Mittra" userId="5a2678d12002f05b" providerId="LiveId" clId="{BAF9336C-C670-4CFA-A3CB-38CBE69C9111}" dt="2022-05-13T03:50:37.947" v="16294" actId="478"/>
          <ac:inkMkLst>
            <pc:docMk/>
            <pc:sldMk cId="2431760083" sldId="296"/>
            <ac:inkMk id="361" creationId="{4F7A9AC2-83F0-56CE-212E-0460E2B28271}"/>
          </ac:inkMkLst>
        </pc:inkChg>
        <pc:inkChg chg="add del mod">
          <ac:chgData name="Tirthankar Mittra" userId="5a2678d12002f05b" providerId="LiveId" clId="{BAF9336C-C670-4CFA-A3CB-38CBE69C9111}" dt="2022-05-13T03:50:37.947" v="16294" actId="478"/>
          <ac:inkMkLst>
            <pc:docMk/>
            <pc:sldMk cId="2431760083" sldId="296"/>
            <ac:inkMk id="363" creationId="{2323ECE5-326E-88A6-D813-91D130AE911C}"/>
          </ac:inkMkLst>
        </pc:inkChg>
        <pc:inkChg chg="add del mod">
          <ac:chgData name="Tirthankar Mittra" userId="5a2678d12002f05b" providerId="LiveId" clId="{BAF9336C-C670-4CFA-A3CB-38CBE69C9111}" dt="2022-05-13T03:50:37.947" v="16294" actId="478"/>
          <ac:inkMkLst>
            <pc:docMk/>
            <pc:sldMk cId="2431760083" sldId="296"/>
            <ac:inkMk id="364" creationId="{2B1E53DB-C4D5-B9AC-0244-FCBFD0F03A51}"/>
          </ac:inkMkLst>
        </pc:inkChg>
        <pc:inkChg chg="add del mod">
          <ac:chgData name="Tirthankar Mittra" userId="5a2678d12002f05b" providerId="LiveId" clId="{BAF9336C-C670-4CFA-A3CB-38CBE69C9111}" dt="2022-05-13T03:50:37.947" v="16294" actId="478"/>
          <ac:inkMkLst>
            <pc:docMk/>
            <pc:sldMk cId="2431760083" sldId="296"/>
            <ac:inkMk id="365" creationId="{17C7175E-82FB-ACE6-BEB2-8E84A35DF0F8}"/>
          </ac:inkMkLst>
        </pc:inkChg>
        <pc:inkChg chg="add del mod">
          <ac:chgData name="Tirthankar Mittra" userId="5a2678d12002f05b" providerId="LiveId" clId="{BAF9336C-C670-4CFA-A3CB-38CBE69C9111}" dt="2022-05-13T03:50:37.947" v="16294" actId="478"/>
          <ac:inkMkLst>
            <pc:docMk/>
            <pc:sldMk cId="2431760083" sldId="296"/>
            <ac:inkMk id="366" creationId="{5DB9AE68-F6D6-AD07-4F64-61FE6932DEFB}"/>
          </ac:inkMkLst>
        </pc:inkChg>
        <pc:inkChg chg="add del mod">
          <ac:chgData name="Tirthankar Mittra" userId="5a2678d12002f05b" providerId="LiveId" clId="{BAF9336C-C670-4CFA-A3CB-38CBE69C9111}" dt="2022-05-13T03:50:37.947" v="16294" actId="478"/>
          <ac:inkMkLst>
            <pc:docMk/>
            <pc:sldMk cId="2431760083" sldId="296"/>
            <ac:inkMk id="367" creationId="{8BE82C7E-B893-568E-58DB-B74ED7720ADD}"/>
          </ac:inkMkLst>
        </pc:inkChg>
        <pc:inkChg chg="add del mod">
          <ac:chgData name="Tirthankar Mittra" userId="5a2678d12002f05b" providerId="LiveId" clId="{BAF9336C-C670-4CFA-A3CB-38CBE69C9111}" dt="2022-05-13T03:50:37.947" v="16294" actId="478"/>
          <ac:inkMkLst>
            <pc:docMk/>
            <pc:sldMk cId="2431760083" sldId="296"/>
            <ac:inkMk id="369" creationId="{453E3D3A-C8BE-BD03-05C8-A0F2FC4232BB}"/>
          </ac:inkMkLst>
        </pc:inkChg>
        <pc:inkChg chg="add del mod">
          <ac:chgData name="Tirthankar Mittra" userId="5a2678d12002f05b" providerId="LiveId" clId="{BAF9336C-C670-4CFA-A3CB-38CBE69C9111}" dt="2022-05-13T03:50:37.947" v="16294" actId="478"/>
          <ac:inkMkLst>
            <pc:docMk/>
            <pc:sldMk cId="2431760083" sldId="296"/>
            <ac:inkMk id="371" creationId="{A720949A-8EDA-8AF8-E7D5-2827EC242239}"/>
          </ac:inkMkLst>
        </pc:inkChg>
        <pc:inkChg chg="add del mod">
          <ac:chgData name="Tirthankar Mittra" userId="5a2678d12002f05b" providerId="LiveId" clId="{BAF9336C-C670-4CFA-A3CB-38CBE69C9111}" dt="2022-05-13T03:50:37.947" v="16294" actId="478"/>
          <ac:inkMkLst>
            <pc:docMk/>
            <pc:sldMk cId="2431760083" sldId="296"/>
            <ac:inkMk id="372" creationId="{4EFC7BAD-55E2-25A9-733D-EBD713B18F92}"/>
          </ac:inkMkLst>
        </pc:inkChg>
        <pc:inkChg chg="add del mod">
          <ac:chgData name="Tirthankar Mittra" userId="5a2678d12002f05b" providerId="LiveId" clId="{BAF9336C-C670-4CFA-A3CB-38CBE69C9111}" dt="2022-05-13T03:50:37.947" v="16294" actId="478"/>
          <ac:inkMkLst>
            <pc:docMk/>
            <pc:sldMk cId="2431760083" sldId="296"/>
            <ac:inkMk id="373" creationId="{F4E18287-83EA-4828-0040-C8BCA95BDE7F}"/>
          </ac:inkMkLst>
        </pc:inkChg>
        <pc:inkChg chg="add del mod">
          <ac:chgData name="Tirthankar Mittra" userId="5a2678d12002f05b" providerId="LiveId" clId="{BAF9336C-C670-4CFA-A3CB-38CBE69C9111}" dt="2022-05-13T03:50:37.947" v="16294" actId="478"/>
          <ac:inkMkLst>
            <pc:docMk/>
            <pc:sldMk cId="2431760083" sldId="296"/>
            <ac:inkMk id="374" creationId="{2B07A800-BE56-A62E-670F-7CDF92DA8D0C}"/>
          </ac:inkMkLst>
        </pc:inkChg>
        <pc:inkChg chg="add del mod">
          <ac:chgData name="Tirthankar Mittra" userId="5a2678d12002f05b" providerId="LiveId" clId="{BAF9336C-C670-4CFA-A3CB-38CBE69C9111}" dt="2022-05-05T05:19:27.696" v="2211"/>
          <ac:inkMkLst>
            <pc:docMk/>
            <pc:sldMk cId="2431760083" sldId="296"/>
            <ac:inkMk id="375" creationId="{921826C4-C125-092E-470D-BFAB22EE79CA}"/>
          </ac:inkMkLst>
        </pc:inkChg>
        <pc:inkChg chg="add del mod">
          <ac:chgData name="Tirthankar Mittra" userId="5a2678d12002f05b" providerId="LiveId" clId="{BAF9336C-C670-4CFA-A3CB-38CBE69C9111}" dt="2022-05-05T05:19:27.696" v="2210"/>
          <ac:inkMkLst>
            <pc:docMk/>
            <pc:sldMk cId="2431760083" sldId="296"/>
            <ac:inkMk id="376" creationId="{07641004-06DE-C95E-F02F-0EC6661C7D53}"/>
          </ac:inkMkLst>
        </pc:inkChg>
        <pc:inkChg chg="add del mod">
          <ac:chgData name="Tirthankar Mittra" userId="5a2678d12002f05b" providerId="LiveId" clId="{BAF9336C-C670-4CFA-A3CB-38CBE69C9111}" dt="2022-05-13T03:50:37.947" v="16294" actId="478"/>
          <ac:inkMkLst>
            <pc:docMk/>
            <pc:sldMk cId="2431760083" sldId="296"/>
            <ac:inkMk id="378" creationId="{29806D02-9962-155A-05A9-01C52F006282}"/>
          </ac:inkMkLst>
        </pc:inkChg>
        <pc:inkChg chg="add del mod">
          <ac:chgData name="Tirthankar Mittra" userId="5a2678d12002f05b" providerId="LiveId" clId="{BAF9336C-C670-4CFA-A3CB-38CBE69C9111}" dt="2022-05-13T03:50:37.947" v="16294" actId="478"/>
          <ac:inkMkLst>
            <pc:docMk/>
            <pc:sldMk cId="2431760083" sldId="296"/>
            <ac:inkMk id="380" creationId="{F836B91F-107C-1002-4933-C9B900420D7B}"/>
          </ac:inkMkLst>
        </pc:inkChg>
        <pc:inkChg chg="add del mod">
          <ac:chgData name="Tirthankar Mittra" userId="5a2678d12002f05b" providerId="LiveId" clId="{BAF9336C-C670-4CFA-A3CB-38CBE69C9111}" dt="2022-05-13T03:50:37.947" v="16294" actId="478"/>
          <ac:inkMkLst>
            <pc:docMk/>
            <pc:sldMk cId="2431760083" sldId="296"/>
            <ac:inkMk id="381" creationId="{2477BBE5-B52D-5ACE-78E8-91E4F9B4497D}"/>
          </ac:inkMkLst>
        </pc:inkChg>
        <pc:inkChg chg="add del mod">
          <ac:chgData name="Tirthankar Mittra" userId="5a2678d12002f05b" providerId="LiveId" clId="{BAF9336C-C670-4CFA-A3CB-38CBE69C9111}" dt="2022-05-13T03:50:37.947" v="16294" actId="478"/>
          <ac:inkMkLst>
            <pc:docMk/>
            <pc:sldMk cId="2431760083" sldId="296"/>
            <ac:inkMk id="382" creationId="{0D7C6C52-CD8B-D49D-FAEE-3318D4585DD0}"/>
          </ac:inkMkLst>
        </pc:inkChg>
        <pc:inkChg chg="add del mod">
          <ac:chgData name="Tirthankar Mittra" userId="5a2678d12002f05b" providerId="LiveId" clId="{BAF9336C-C670-4CFA-A3CB-38CBE69C9111}" dt="2022-05-13T03:50:37.947" v="16294" actId="478"/>
          <ac:inkMkLst>
            <pc:docMk/>
            <pc:sldMk cId="2431760083" sldId="296"/>
            <ac:inkMk id="384" creationId="{98BDD1BF-9A3C-3120-A55E-1559AB9405F3}"/>
          </ac:inkMkLst>
        </pc:inkChg>
        <pc:inkChg chg="add del mod">
          <ac:chgData name="Tirthankar Mittra" userId="5a2678d12002f05b" providerId="LiveId" clId="{BAF9336C-C670-4CFA-A3CB-38CBE69C9111}" dt="2022-05-13T03:50:37.947" v="16294" actId="478"/>
          <ac:inkMkLst>
            <pc:docMk/>
            <pc:sldMk cId="2431760083" sldId="296"/>
            <ac:inkMk id="385" creationId="{CC1EB2C1-6579-D985-7209-1B8DCD8D0785}"/>
          </ac:inkMkLst>
        </pc:inkChg>
        <pc:inkChg chg="add del mod">
          <ac:chgData name="Tirthankar Mittra" userId="5a2678d12002f05b" providerId="LiveId" clId="{BAF9336C-C670-4CFA-A3CB-38CBE69C9111}" dt="2022-05-13T03:50:37.947" v="16294" actId="478"/>
          <ac:inkMkLst>
            <pc:docMk/>
            <pc:sldMk cId="2431760083" sldId="296"/>
            <ac:inkMk id="386" creationId="{072433E5-9491-568E-D982-667C94C11DD3}"/>
          </ac:inkMkLst>
        </pc:inkChg>
        <pc:inkChg chg="add del mod">
          <ac:chgData name="Tirthankar Mittra" userId="5a2678d12002f05b" providerId="LiveId" clId="{BAF9336C-C670-4CFA-A3CB-38CBE69C9111}" dt="2022-05-13T03:50:37.947" v="16294" actId="478"/>
          <ac:inkMkLst>
            <pc:docMk/>
            <pc:sldMk cId="2431760083" sldId="296"/>
            <ac:inkMk id="387" creationId="{5A1B6BEA-CF30-1DD6-EC04-B5DBA1DFC6D1}"/>
          </ac:inkMkLst>
        </pc:inkChg>
        <pc:inkChg chg="add del mod">
          <ac:chgData name="Tirthankar Mittra" userId="5a2678d12002f05b" providerId="LiveId" clId="{BAF9336C-C670-4CFA-A3CB-38CBE69C9111}" dt="2022-05-13T03:50:37.947" v="16294" actId="478"/>
          <ac:inkMkLst>
            <pc:docMk/>
            <pc:sldMk cId="2431760083" sldId="296"/>
            <ac:inkMk id="388" creationId="{117F886D-BD43-E869-95EC-AB1708D4DBFE}"/>
          </ac:inkMkLst>
        </pc:inkChg>
        <pc:inkChg chg="add del mod">
          <ac:chgData name="Tirthankar Mittra" userId="5a2678d12002f05b" providerId="LiveId" clId="{BAF9336C-C670-4CFA-A3CB-38CBE69C9111}" dt="2022-05-13T03:50:37.947" v="16294" actId="478"/>
          <ac:inkMkLst>
            <pc:docMk/>
            <pc:sldMk cId="2431760083" sldId="296"/>
            <ac:inkMk id="389" creationId="{00A5C73E-BC5A-D51D-E482-9840A3F2472B}"/>
          </ac:inkMkLst>
        </pc:inkChg>
        <pc:inkChg chg="add del mod topLvl">
          <ac:chgData name="Tirthankar Mittra" userId="5a2678d12002f05b" providerId="LiveId" clId="{BAF9336C-C670-4CFA-A3CB-38CBE69C9111}" dt="2022-05-13T04:01:55.073" v="16480" actId="478"/>
          <ac:inkMkLst>
            <pc:docMk/>
            <pc:sldMk cId="2431760083" sldId="296"/>
            <ac:inkMk id="390" creationId="{971963B9-1A74-5B52-ABEE-78FD5BD2E809}"/>
          </ac:inkMkLst>
        </pc:inkChg>
        <pc:inkChg chg="add del mod">
          <ac:chgData name="Tirthankar Mittra" userId="5a2678d12002f05b" providerId="LiveId" clId="{BAF9336C-C670-4CFA-A3CB-38CBE69C9111}" dt="2022-05-13T03:50:37.947" v="16294" actId="478"/>
          <ac:inkMkLst>
            <pc:docMk/>
            <pc:sldMk cId="2431760083" sldId="296"/>
            <ac:inkMk id="392" creationId="{2224E52C-DDF7-7A61-6C5D-5FB2F3331EAF}"/>
          </ac:inkMkLst>
        </pc:inkChg>
        <pc:inkChg chg="add del mod">
          <ac:chgData name="Tirthankar Mittra" userId="5a2678d12002f05b" providerId="LiveId" clId="{BAF9336C-C670-4CFA-A3CB-38CBE69C9111}" dt="2022-05-13T03:50:37.947" v="16294" actId="478"/>
          <ac:inkMkLst>
            <pc:docMk/>
            <pc:sldMk cId="2431760083" sldId="296"/>
            <ac:inkMk id="393" creationId="{5396DC30-75B0-D615-CC9C-F269D548FD1A}"/>
          </ac:inkMkLst>
        </pc:inkChg>
        <pc:inkChg chg="add del mod">
          <ac:chgData name="Tirthankar Mittra" userId="5a2678d12002f05b" providerId="LiveId" clId="{BAF9336C-C670-4CFA-A3CB-38CBE69C9111}" dt="2022-05-13T03:50:37.947" v="16294" actId="478"/>
          <ac:inkMkLst>
            <pc:docMk/>
            <pc:sldMk cId="2431760083" sldId="296"/>
            <ac:inkMk id="394" creationId="{4C0621F2-9F5D-01E7-06AC-173B93D4F40C}"/>
          </ac:inkMkLst>
        </pc:inkChg>
        <pc:inkChg chg="add del mod">
          <ac:chgData name="Tirthankar Mittra" userId="5a2678d12002f05b" providerId="LiveId" clId="{BAF9336C-C670-4CFA-A3CB-38CBE69C9111}" dt="2022-05-13T03:50:37.947" v="16294" actId="478"/>
          <ac:inkMkLst>
            <pc:docMk/>
            <pc:sldMk cId="2431760083" sldId="296"/>
            <ac:inkMk id="396" creationId="{CCCA54F8-2D48-A1D1-17EA-EACCDB772085}"/>
          </ac:inkMkLst>
        </pc:inkChg>
        <pc:inkChg chg="add del mod">
          <ac:chgData name="Tirthankar Mittra" userId="5a2678d12002f05b" providerId="LiveId" clId="{BAF9336C-C670-4CFA-A3CB-38CBE69C9111}" dt="2022-05-13T03:50:37.947" v="16294" actId="478"/>
          <ac:inkMkLst>
            <pc:docMk/>
            <pc:sldMk cId="2431760083" sldId="296"/>
            <ac:inkMk id="397" creationId="{7C4CBF03-3069-79F9-2F30-8C1F17901CC0}"/>
          </ac:inkMkLst>
        </pc:inkChg>
        <pc:inkChg chg="add del mod">
          <ac:chgData name="Tirthankar Mittra" userId="5a2678d12002f05b" providerId="LiveId" clId="{BAF9336C-C670-4CFA-A3CB-38CBE69C9111}" dt="2022-05-13T03:50:37.947" v="16294" actId="478"/>
          <ac:inkMkLst>
            <pc:docMk/>
            <pc:sldMk cId="2431760083" sldId="296"/>
            <ac:inkMk id="398" creationId="{1A88D0AF-E064-411D-24AB-E5EB838B82AF}"/>
          </ac:inkMkLst>
        </pc:inkChg>
        <pc:inkChg chg="add del mod topLvl">
          <ac:chgData name="Tirthankar Mittra" userId="5a2678d12002f05b" providerId="LiveId" clId="{BAF9336C-C670-4CFA-A3CB-38CBE69C9111}" dt="2022-05-13T03:50:37.947" v="16294" actId="478"/>
          <ac:inkMkLst>
            <pc:docMk/>
            <pc:sldMk cId="2431760083" sldId="296"/>
            <ac:inkMk id="399" creationId="{CFD779DF-5B84-DEB3-FC85-A36E83EAAE9C}"/>
          </ac:inkMkLst>
        </pc:inkChg>
        <pc:inkChg chg="add del mod">
          <ac:chgData name="Tirthankar Mittra" userId="5a2678d12002f05b" providerId="LiveId" clId="{BAF9336C-C670-4CFA-A3CB-38CBE69C9111}" dt="2022-05-13T03:50:37.947" v="16294" actId="478"/>
          <ac:inkMkLst>
            <pc:docMk/>
            <pc:sldMk cId="2431760083" sldId="296"/>
            <ac:inkMk id="400" creationId="{B70746EA-1BA3-8FE7-FF7F-1D0D4BBCE71E}"/>
          </ac:inkMkLst>
        </pc:inkChg>
        <pc:inkChg chg="add del mod">
          <ac:chgData name="Tirthankar Mittra" userId="5a2678d12002f05b" providerId="LiveId" clId="{BAF9336C-C670-4CFA-A3CB-38CBE69C9111}" dt="2022-05-13T03:50:37.947" v="16294" actId="478"/>
          <ac:inkMkLst>
            <pc:docMk/>
            <pc:sldMk cId="2431760083" sldId="296"/>
            <ac:inkMk id="401" creationId="{F3CD6BC0-429D-938E-21AD-F0C9291A1159}"/>
          </ac:inkMkLst>
        </pc:inkChg>
        <pc:inkChg chg="add del mod">
          <ac:chgData name="Tirthankar Mittra" userId="5a2678d12002f05b" providerId="LiveId" clId="{BAF9336C-C670-4CFA-A3CB-38CBE69C9111}" dt="2022-05-13T03:50:37.947" v="16294" actId="478"/>
          <ac:inkMkLst>
            <pc:docMk/>
            <pc:sldMk cId="2431760083" sldId="296"/>
            <ac:inkMk id="402" creationId="{BE96E06D-B1A3-2820-E5AB-FA8A149332D9}"/>
          </ac:inkMkLst>
        </pc:inkChg>
        <pc:inkChg chg="add del mod">
          <ac:chgData name="Tirthankar Mittra" userId="5a2678d12002f05b" providerId="LiveId" clId="{BAF9336C-C670-4CFA-A3CB-38CBE69C9111}" dt="2022-05-13T03:50:37.947" v="16294" actId="478"/>
          <ac:inkMkLst>
            <pc:docMk/>
            <pc:sldMk cId="2431760083" sldId="296"/>
            <ac:inkMk id="403" creationId="{8B34B98A-5E10-C3C3-349B-982D076F549F}"/>
          </ac:inkMkLst>
        </pc:inkChg>
        <pc:inkChg chg="add del mod">
          <ac:chgData name="Tirthankar Mittra" userId="5a2678d12002f05b" providerId="LiveId" clId="{BAF9336C-C670-4CFA-A3CB-38CBE69C9111}" dt="2022-05-13T03:50:37.947" v="16294" actId="478"/>
          <ac:inkMkLst>
            <pc:docMk/>
            <pc:sldMk cId="2431760083" sldId="296"/>
            <ac:inkMk id="404" creationId="{30FEF777-9297-12C6-48F9-56BE9E7A406B}"/>
          </ac:inkMkLst>
        </pc:inkChg>
        <pc:inkChg chg="add del mod">
          <ac:chgData name="Tirthankar Mittra" userId="5a2678d12002f05b" providerId="LiveId" clId="{BAF9336C-C670-4CFA-A3CB-38CBE69C9111}" dt="2022-05-13T03:50:37.947" v="16294" actId="478"/>
          <ac:inkMkLst>
            <pc:docMk/>
            <pc:sldMk cId="2431760083" sldId="296"/>
            <ac:inkMk id="405" creationId="{6776D8C9-D83B-7862-8C51-F188836AB419}"/>
          </ac:inkMkLst>
        </pc:inkChg>
        <pc:inkChg chg="add del mod">
          <ac:chgData name="Tirthankar Mittra" userId="5a2678d12002f05b" providerId="LiveId" clId="{BAF9336C-C670-4CFA-A3CB-38CBE69C9111}" dt="2022-05-13T03:50:37.947" v="16294" actId="478"/>
          <ac:inkMkLst>
            <pc:docMk/>
            <pc:sldMk cId="2431760083" sldId="296"/>
            <ac:inkMk id="406" creationId="{EE606EBC-C1BC-2BBD-44BF-6B1D8EDF79FC}"/>
          </ac:inkMkLst>
        </pc:inkChg>
        <pc:inkChg chg="add del mod">
          <ac:chgData name="Tirthankar Mittra" userId="5a2678d12002f05b" providerId="LiveId" clId="{BAF9336C-C670-4CFA-A3CB-38CBE69C9111}" dt="2022-05-13T03:50:37.947" v="16294" actId="478"/>
          <ac:inkMkLst>
            <pc:docMk/>
            <pc:sldMk cId="2431760083" sldId="296"/>
            <ac:inkMk id="407" creationId="{C1DA072F-D739-B6E8-96F8-7B6341F387DB}"/>
          </ac:inkMkLst>
        </pc:inkChg>
        <pc:inkChg chg="add del mod">
          <ac:chgData name="Tirthankar Mittra" userId="5a2678d12002f05b" providerId="LiveId" clId="{BAF9336C-C670-4CFA-A3CB-38CBE69C9111}" dt="2022-05-13T03:50:37.947" v="16294" actId="478"/>
          <ac:inkMkLst>
            <pc:docMk/>
            <pc:sldMk cId="2431760083" sldId="296"/>
            <ac:inkMk id="408" creationId="{7FD92FEB-0FDD-9B90-C655-92EE84C1475D}"/>
          </ac:inkMkLst>
        </pc:inkChg>
        <pc:inkChg chg="add del mod">
          <ac:chgData name="Tirthankar Mittra" userId="5a2678d12002f05b" providerId="LiveId" clId="{BAF9336C-C670-4CFA-A3CB-38CBE69C9111}" dt="2022-05-13T03:50:37.947" v="16294" actId="478"/>
          <ac:inkMkLst>
            <pc:docMk/>
            <pc:sldMk cId="2431760083" sldId="296"/>
            <ac:inkMk id="409" creationId="{80D21059-8410-EF05-7597-01C4EDA748EB}"/>
          </ac:inkMkLst>
        </pc:inkChg>
        <pc:inkChg chg="add del mod">
          <ac:chgData name="Tirthankar Mittra" userId="5a2678d12002f05b" providerId="LiveId" clId="{BAF9336C-C670-4CFA-A3CB-38CBE69C9111}" dt="2022-05-13T03:50:37.947" v="16294" actId="478"/>
          <ac:inkMkLst>
            <pc:docMk/>
            <pc:sldMk cId="2431760083" sldId="296"/>
            <ac:inkMk id="410" creationId="{0DBDF6C6-68C4-CC50-0800-4213A5ED2026}"/>
          </ac:inkMkLst>
        </pc:inkChg>
        <pc:inkChg chg="add del mod">
          <ac:chgData name="Tirthankar Mittra" userId="5a2678d12002f05b" providerId="LiveId" clId="{BAF9336C-C670-4CFA-A3CB-38CBE69C9111}" dt="2022-05-13T03:50:37.947" v="16294" actId="478"/>
          <ac:inkMkLst>
            <pc:docMk/>
            <pc:sldMk cId="2431760083" sldId="296"/>
            <ac:inkMk id="411" creationId="{AFE8A5CA-CB94-C0A2-B788-8267FDA196E5}"/>
          </ac:inkMkLst>
        </pc:inkChg>
        <pc:inkChg chg="add del mod">
          <ac:chgData name="Tirthankar Mittra" userId="5a2678d12002f05b" providerId="LiveId" clId="{BAF9336C-C670-4CFA-A3CB-38CBE69C9111}" dt="2022-05-13T03:50:37.947" v="16294" actId="478"/>
          <ac:inkMkLst>
            <pc:docMk/>
            <pc:sldMk cId="2431760083" sldId="296"/>
            <ac:inkMk id="415" creationId="{375E2518-948D-A113-F4D0-6BF2BCB0D76C}"/>
          </ac:inkMkLst>
        </pc:inkChg>
        <pc:inkChg chg="add del mod">
          <ac:chgData name="Tirthankar Mittra" userId="5a2678d12002f05b" providerId="LiveId" clId="{BAF9336C-C670-4CFA-A3CB-38CBE69C9111}" dt="2022-05-13T03:50:37.947" v="16294" actId="478"/>
          <ac:inkMkLst>
            <pc:docMk/>
            <pc:sldMk cId="2431760083" sldId="296"/>
            <ac:inkMk id="416" creationId="{710A1DB4-1707-C34C-F9BB-9A114492F1F2}"/>
          </ac:inkMkLst>
        </pc:inkChg>
        <pc:inkChg chg="add del mod">
          <ac:chgData name="Tirthankar Mittra" userId="5a2678d12002f05b" providerId="LiveId" clId="{BAF9336C-C670-4CFA-A3CB-38CBE69C9111}" dt="2022-05-13T03:50:37.947" v="16294" actId="478"/>
          <ac:inkMkLst>
            <pc:docMk/>
            <pc:sldMk cId="2431760083" sldId="296"/>
            <ac:inkMk id="417" creationId="{06FFA896-0297-D870-CDA2-7BD3651ED73F}"/>
          </ac:inkMkLst>
        </pc:inkChg>
        <pc:inkChg chg="add del mod topLvl">
          <ac:chgData name="Tirthankar Mittra" userId="5a2678d12002f05b" providerId="LiveId" clId="{BAF9336C-C670-4CFA-A3CB-38CBE69C9111}" dt="2022-05-13T03:50:37.947" v="16294" actId="478"/>
          <ac:inkMkLst>
            <pc:docMk/>
            <pc:sldMk cId="2431760083" sldId="296"/>
            <ac:inkMk id="418" creationId="{9F19BD50-23AF-E93A-99F6-5E9461E72598}"/>
          </ac:inkMkLst>
        </pc:inkChg>
        <pc:inkChg chg="add del mod">
          <ac:chgData name="Tirthankar Mittra" userId="5a2678d12002f05b" providerId="LiveId" clId="{BAF9336C-C670-4CFA-A3CB-38CBE69C9111}" dt="2022-05-13T03:50:37.947" v="16294" actId="478"/>
          <ac:inkMkLst>
            <pc:docMk/>
            <pc:sldMk cId="2431760083" sldId="296"/>
            <ac:inkMk id="419" creationId="{92EC7D8A-6256-1AB8-9135-68DFF744F5DC}"/>
          </ac:inkMkLst>
        </pc:inkChg>
        <pc:inkChg chg="add del mod">
          <ac:chgData name="Tirthankar Mittra" userId="5a2678d12002f05b" providerId="LiveId" clId="{BAF9336C-C670-4CFA-A3CB-38CBE69C9111}" dt="2022-05-13T03:50:37.947" v="16294" actId="478"/>
          <ac:inkMkLst>
            <pc:docMk/>
            <pc:sldMk cId="2431760083" sldId="296"/>
            <ac:inkMk id="420" creationId="{33104DCF-0484-B467-49C5-CE64A0A5C396}"/>
          </ac:inkMkLst>
        </pc:inkChg>
        <pc:inkChg chg="add del mod">
          <ac:chgData name="Tirthankar Mittra" userId="5a2678d12002f05b" providerId="LiveId" clId="{BAF9336C-C670-4CFA-A3CB-38CBE69C9111}" dt="2022-05-13T03:50:37.947" v="16294" actId="478"/>
          <ac:inkMkLst>
            <pc:docMk/>
            <pc:sldMk cId="2431760083" sldId="296"/>
            <ac:inkMk id="421" creationId="{998996B5-BFAB-73B5-09BE-3BFE95AE915B}"/>
          </ac:inkMkLst>
        </pc:inkChg>
        <pc:inkChg chg="add del mod">
          <ac:chgData name="Tirthankar Mittra" userId="5a2678d12002f05b" providerId="LiveId" clId="{BAF9336C-C670-4CFA-A3CB-38CBE69C9111}" dt="2022-05-13T03:50:37.947" v="16294" actId="478"/>
          <ac:inkMkLst>
            <pc:docMk/>
            <pc:sldMk cId="2431760083" sldId="296"/>
            <ac:inkMk id="423" creationId="{062D3D9E-D2C5-44FE-B9C1-DCE3DC35B9B1}"/>
          </ac:inkMkLst>
        </pc:inkChg>
        <pc:inkChg chg="add del mod">
          <ac:chgData name="Tirthankar Mittra" userId="5a2678d12002f05b" providerId="LiveId" clId="{BAF9336C-C670-4CFA-A3CB-38CBE69C9111}" dt="2022-05-13T03:50:37.947" v="16294" actId="478"/>
          <ac:inkMkLst>
            <pc:docMk/>
            <pc:sldMk cId="2431760083" sldId="296"/>
            <ac:inkMk id="424" creationId="{E054E8CA-42EF-9401-B364-65D4A4F0A908}"/>
          </ac:inkMkLst>
        </pc:inkChg>
        <pc:inkChg chg="add del mod">
          <ac:chgData name="Tirthankar Mittra" userId="5a2678d12002f05b" providerId="LiveId" clId="{BAF9336C-C670-4CFA-A3CB-38CBE69C9111}" dt="2022-05-13T03:50:37.947" v="16294" actId="478"/>
          <ac:inkMkLst>
            <pc:docMk/>
            <pc:sldMk cId="2431760083" sldId="296"/>
            <ac:inkMk id="425" creationId="{54384ECE-570E-94F4-06E1-BC283E34B0D5}"/>
          </ac:inkMkLst>
        </pc:inkChg>
        <pc:inkChg chg="add del mod">
          <ac:chgData name="Tirthankar Mittra" userId="5a2678d12002f05b" providerId="LiveId" clId="{BAF9336C-C670-4CFA-A3CB-38CBE69C9111}" dt="2022-05-13T03:50:37.947" v="16294" actId="478"/>
          <ac:inkMkLst>
            <pc:docMk/>
            <pc:sldMk cId="2431760083" sldId="296"/>
            <ac:inkMk id="426" creationId="{FDF50CD4-C5B1-2C68-D9C9-0E9E043EAD58}"/>
          </ac:inkMkLst>
        </pc:inkChg>
        <pc:inkChg chg="add del mod">
          <ac:chgData name="Tirthankar Mittra" userId="5a2678d12002f05b" providerId="LiveId" clId="{BAF9336C-C670-4CFA-A3CB-38CBE69C9111}" dt="2022-05-13T03:50:37.947" v="16294" actId="478"/>
          <ac:inkMkLst>
            <pc:docMk/>
            <pc:sldMk cId="2431760083" sldId="296"/>
            <ac:inkMk id="427" creationId="{27ED48E5-FFA8-ABA0-0DE2-92C957719C49}"/>
          </ac:inkMkLst>
        </pc:inkChg>
        <pc:inkChg chg="add del mod">
          <ac:chgData name="Tirthankar Mittra" userId="5a2678d12002f05b" providerId="LiveId" clId="{BAF9336C-C670-4CFA-A3CB-38CBE69C9111}" dt="2022-05-13T03:50:37.947" v="16294" actId="478"/>
          <ac:inkMkLst>
            <pc:docMk/>
            <pc:sldMk cId="2431760083" sldId="296"/>
            <ac:inkMk id="429" creationId="{6B818438-7D80-C842-8265-C82BCAF282C1}"/>
          </ac:inkMkLst>
        </pc:inkChg>
        <pc:inkChg chg="add del mod">
          <ac:chgData name="Tirthankar Mittra" userId="5a2678d12002f05b" providerId="LiveId" clId="{BAF9336C-C670-4CFA-A3CB-38CBE69C9111}" dt="2022-05-13T03:50:37.947" v="16294" actId="478"/>
          <ac:inkMkLst>
            <pc:docMk/>
            <pc:sldMk cId="2431760083" sldId="296"/>
            <ac:inkMk id="430" creationId="{CE94E28F-BB5B-1427-BBFA-A120C1BE50E3}"/>
          </ac:inkMkLst>
        </pc:inkChg>
        <pc:inkChg chg="add del mod">
          <ac:chgData name="Tirthankar Mittra" userId="5a2678d12002f05b" providerId="LiveId" clId="{BAF9336C-C670-4CFA-A3CB-38CBE69C9111}" dt="2022-05-13T03:50:37.947" v="16294" actId="478"/>
          <ac:inkMkLst>
            <pc:docMk/>
            <pc:sldMk cId="2431760083" sldId="296"/>
            <ac:inkMk id="431" creationId="{871D7A92-B70B-293C-A82E-06AD8D323511}"/>
          </ac:inkMkLst>
        </pc:inkChg>
        <pc:inkChg chg="add del mod">
          <ac:chgData name="Tirthankar Mittra" userId="5a2678d12002f05b" providerId="LiveId" clId="{BAF9336C-C670-4CFA-A3CB-38CBE69C9111}" dt="2022-05-13T03:50:37.947" v="16294" actId="478"/>
          <ac:inkMkLst>
            <pc:docMk/>
            <pc:sldMk cId="2431760083" sldId="296"/>
            <ac:inkMk id="432" creationId="{A73FA16D-E1EF-4D95-3537-5E51F13774E4}"/>
          </ac:inkMkLst>
        </pc:inkChg>
        <pc:inkChg chg="add del mod">
          <ac:chgData name="Tirthankar Mittra" userId="5a2678d12002f05b" providerId="LiveId" clId="{BAF9336C-C670-4CFA-A3CB-38CBE69C9111}" dt="2022-05-13T03:50:37.947" v="16294" actId="478"/>
          <ac:inkMkLst>
            <pc:docMk/>
            <pc:sldMk cId="2431760083" sldId="296"/>
            <ac:inkMk id="433" creationId="{539D9FC1-AE44-31B6-5E87-54E8140AA2E0}"/>
          </ac:inkMkLst>
        </pc:inkChg>
        <pc:inkChg chg="add del mod">
          <ac:chgData name="Tirthankar Mittra" userId="5a2678d12002f05b" providerId="LiveId" clId="{BAF9336C-C670-4CFA-A3CB-38CBE69C9111}" dt="2022-05-13T03:50:37.947" v="16294" actId="478"/>
          <ac:inkMkLst>
            <pc:docMk/>
            <pc:sldMk cId="2431760083" sldId="296"/>
            <ac:inkMk id="434" creationId="{C0E58EF8-F4D3-ACC8-B3C5-D55ABF2C9AF3}"/>
          </ac:inkMkLst>
        </pc:inkChg>
        <pc:inkChg chg="add del mod">
          <ac:chgData name="Tirthankar Mittra" userId="5a2678d12002f05b" providerId="LiveId" clId="{BAF9336C-C670-4CFA-A3CB-38CBE69C9111}" dt="2022-05-13T03:50:37.947" v="16294" actId="478"/>
          <ac:inkMkLst>
            <pc:docMk/>
            <pc:sldMk cId="2431760083" sldId="296"/>
            <ac:inkMk id="436" creationId="{DB11A308-CA0B-E401-12A0-FF70F3B967B3}"/>
          </ac:inkMkLst>
        </pc:inkChg>
        <pc:inkChg chg="add del mod">
          <ac:chgData name="Tirthankar Mittra" userId="5a2678d12002f05b" providerId="LiveId" clId="{BAF9336C-C670-4CFA-A3CB-38CBE69C9111}" dt="2022-05-13T03:50:37.947" v="16294" actId="478"/>
          <ac:inkMkLst>
            <pc:docMk/>
            <pc:sldMk cId="2431760083" sldId="296"/>
            <ac:inkMk id="437" creationId="{95B99254-8834-D0CF-8D97-2D6AD6D29145}"/>
          </ac:inkMkLst>
        </pc:inkChg>
        <pc:inkChg chg="add del mod">
          <ac:chgData name="Tirthankar Mittra" userId="5a2678d12002f05b" providerId="LiveId" clId="{BAF9336C-C670-4CFA-A3CB-38CBE69C9111}" dt="2022-05-13T03:50:37.947" v="16294" actId="478"/>
          <ac:inkMkLst>
            <pc:docMk/>
            <pc:sldMk cId="2431760083" sldId="296"/>
            <ac:inkMk id="438" creationId="{C3BC5128-5197-0380-2CAC-A976F848311C}"/>
          </ac:inkMkLst>
        </pc:inkChg>
        <pc:inkChg chg="add del mod">
          <ac:chgData name="Tirthankar Mittra" userId="5a2678d12002f05b" providerId="LiveId" clId="{BAF9336C-C670-4CFA-A3CB-38CBE69C9111}" dt="2022-05-13T03:50:37.947" v="16294" actId="478"/>
          <ac:inkMkLst>
            <pc:docMk/>
            <pc:sldMk cId="2431760083" sldId="296"/>
            <ac:inkMk id="439" creationId="{3BBDD04D-CBEA-6CAA-98E3-DC02CACF2F4D}"/>
          </ac:inkMkLst>
        </pc:inkChg>
        <pc:inkChg chg="add del mod">
          <ac:chgData name="Tirthankar Mittra" userId="5a2678d12002f05b" providerId="LiveId" clId="{BAF9336C-C670-4CFA-A3CB-38CBE69C9111}" dt="2022-05-13T03:50:37.947" v="16294" actId="478"/>
          <ac:inkMkLst>
            <pc:docMk/>
            <pc:sldMk cId="2431760083" sldId="296"/>
            <ac:inkMk id="440" creationId="{096FB149-95EC-7792-CF94-BBBD3A1CBF77}"/>
          </ac:inkMkLst>
        </pc:inkChg>
        <pc:inkChg chg="add del mod topLvl">
          <ac:chgData name="Tirthankar Mittra" userId="5a2678d12002f05b" providerId="LiveId" clId="{BAF9336C-C670-4CFA-A3CB-38CBE69C9111}" dt="2022-05-13T03:50:37.947" v="16294" actId="478"/>
          <ac:inkMkLst>
            <pc:docMk/>
            <pc:sldMk cId="2431760083" sldId="296"/>
            <ac:inkMk id="441" creationId="{7A26133F-EA47-FE07-65F4-F5BC4B33EE12}"/>
          </ac:inkMkLst>
        </pc:inkChg>
        <pc:inkChg chg="add del mod">
          <ac:chgData name="Tirthankar Mittra" userId="5a2678d12002f05b" providerId="LiveId" clId="{BAF9336C-C670-4CFA-A3CB-38CBE69C9111}" dt="2022-05-13T03:50:37.947" v="16294" actId="478"/>
          <ac:inkMkLst>
            <pc:docMk/>
            <pc:sldMk cId="2431760083" sldId="296"/>
            <ac:inkMk id="443" creationId="{099B6B62-C61A-7D19-2763-A2985643B231}"/>
          </ac:inkMkLst>
        </pc:inkChg>
        <pc:inkChg chg="add del mod">
          <ac:chgData name="Tirthankar Mittra" userId="5a2678d12002f05b" providerId="LiveId" clId="{BAF9336C-C670-4CFA-A3CB-38CBE69C9111}" dt="2022-05-13T03:50:37.947" v="16294" actId="478"/>
          <ac:inkMkLst>
            <pc:docMk/>
            <pc:sldMk cId="2431760083" sldId="296"/>
            <ac:inkMk id="444" creationId="{011FC3FF-FA2C-5D5D-16A4-542DDB746846}"/>
          </ac:inkMkLst>
        </pc:inkChg>
        <pc:inkChg chg="add del mod">
          <ac:chgData name="Tirthankar Mittra" userId="5a2678d12002f05b" providerId="LiveId" clId="{BAF9336C-C670-4CFA-A3CB-38CBE69C9111}" dt="2022-05-13T03:50:37.947" v="16294" actId="478"/>
          <ac:inkMkLst>
            <pc:docMk/>
            <pc:sldMk cId="2431760083" sldId="296"/>
            <ac:inkMk id="446" creationId="{F4333985-7643-9D2B-21AD-B422B2C93F53}"/>
          </ac:inkMkLst>
        </pc:inkChg>
        <pc:inkChg chg="add del mod">
          <ac:chgData name="Tirthankar Mittra" userId="5a2678d12002f05b" providerId="LiveId" clId="{BAF9336C-C670-4CFA-A3CB-38CBE69C9111}" dt="2022-05-13T03:50:37.947" v="16294" actId="478"/>
          <ac:inkMkLst>
            <pc:docMk/>
            <pc:sldMk cId="2431760083" sldId="296"/>
            <ac:inkMk id="447" creationId="{7D529A1C-A879-21A7-4769-F45BC56C9A4F}"/>
          </ac:inkMkLst>
        </pc:inkChg>
        <pc:inkChg chg="add del mod">
          <ac:chgData name="Tirthankar Mittra" userId="5a2678d12002f05b" providerId="LiveId" clId="{BAF9336C-C670-4CFA-A3CB-38CBE69C9111}" dt="2022-05-13T03:50:37.947" v="16294" actId="478"/>
          <ac:inkMkLst>
            <pc:docMk/>
            <pc:sldMk cId="2431760083" sldId="296"/>
            <ac:inkMk id="448" creationId="{A3D62F78-FE76-2FA3-B148-A79090D5A725}"/>
          </ac:inkMkLst>
        </pc:inkChg>
        <pc:inkChg chg="add del mod">
          <ac:chgData name="Tirthankar Mittra" userId="5a2678d12002f05b" providerId="LiveId" clId="{BAF9336C-C670-4CFA-A3CB-38CBE69C9111}" dt="2022-05-13T03:50:37.947" v="16294" actId="478"/>
          <ac:inkMkLst>
            <pc:docMk/>
            <pc:sldMk cId="2431760083" sldId="296"/>
            <ac:inkMk id="449" creationId="{8375C091-75AE-6F8B-8295-0DEA30117282}"/>
          </ac:inkMkLst>
        </pc:inkChg>
        <pc:inkChg chg="add del mod">
          <ac:chgData name="Tirthankar Mittra" userId="5a2678d12002f05b" providerId="LiveId" clId="{BAF9336C-C670-4CFA-A3CB-38CBE69C9111}" dt="2022-05-13T03:50:37.947" v="16294" actId="478"/>
          <ac:inkMkLst>
            <pc:docMk/>
            <pc:sldMk cId="2431760083" sldId="296"/>
            <ac:inkMk id="450" creationId="{66FE086D-0931-4B5A-314A-8AD5138FFC78}"/>
          </ac:inkMkLst>
        </pc:inkChg>
        <pc:inkChg chg="add del mod">
          <ac:chgData name="Tirthankar Mittra" userId="5a2678d12002f05b" providerId="LiveId" clId="{BAF9336C-C670-4CFA-A3CB-38CBE69C9111}" dt="2022-05-13T03:50:37.947" v="16294" actId="478"/>
          <ac:inkMkLst>
            <pc:docMk/>
            <pc:sldMk cId="2431760083" sldId="296"/>
            <ac:inkMk id="451" creationId="{71D12A1C-61EE-73E3-BE69-4B8B2402BD14}"/>
          </ac:inkMkLst>
        </pc:inkChg>
        <pc:inkChg chg="add del mod">
          <ac:chgData name="Tirthankar Mittra" userId="5a2678d12002f05b" providerId="LiveId" clId="{BAF9336C-C670-4CFA-A3CB-38CBE69C9111}" dt="2022-05-13T03:50:37.947" v="16294" actId="478"/>
          <ac:inkMkLst>
            <pc:docMk/>
            <pc:sldMk cId="2431760083" sldId="296"/>
            <ac:inkMk id="452" creationId="{82A6E3E1-F55F-AD74-5B7D-F7B0DA99F482}"/>
          </ac:inkMkLst>
        </pc:inkChg>
        <pc:inkChg chg="add del mod">
          <ac:chgData name="Tirthankar Mittra" userId="5a2678d12002f05b" providerId="LiveId" clId="{BAF9336C-C670-4CFA-A3CB-38CBE69C9111}" dt="2022-05-13T03:50:37.947" v="16294" actId="478"/>
          <ac:inkMkLst>
            <pc:docMk/>
            <pc:sldMk cId="2431760083" sldId="296"/>
            <ac:inkMk id="453" creationId="{58109564-C01A-93C7-2C05-0E1BE5D7E1C1}"/>
          </ac:inkMkLst>
        </pc:inkChg>
        <pc:inkChg chg="add del mod">
          <ac:chgData name="Tirthankar Mittra" userId="5a2678d12002f05b" providerId="LiveId" clId="{BAF9336C-C670-4CFA-A3CB-38CBE69C9111}" dt="2022-05-13T03:50:37.947" v="16294" actId="478"/>
          <ac:inkMkLst>
            <pc:docMk/>
            <pc:sldMk cId="2431760083" sldId="296"/>
            <ac:inkMk id="454" creationId="{DFBD8872-06C0-99B0-FF51-4DF9CA35E602}"/>
          </ac:inkMkLst>
        </pc:inkChg>
        <pc:inkChg chg="add del mod">
          <ac:chgData name="Tirthankar Mittra" userId="5a2678d12002f05b" providerId="LiveId" clId="{BAF9336C-C670-4CFA-A3CB-38CBE69C9111}" dt="2022-05-13T03:50:37.947" v="16294" actId="478"/>
          <ac:inkMkLst>
            <pc:docMk/>
            <pc:sldMk cId="2431760083" sldId="296"/>
            <ac:inkMk id="455" creationId="{94E046B3-F17A-5FD0-9EAA-B9B8259CAE1D}"/>
          </ac:inkMkLst>
        </pc:inkChg>
        <pc:inkChg chg="add del mod">
          <ac:chgData name="Tirthankar Mittra" userId="5a2678d12002f05b" providerId="LiveId" clId="{BAF9336C-C670-4CFA-A3CB-38CBE69C9111}" dt="2022-05-13T03:50:37.947" v="16294" actId="478"/>
          <ac:inkMkLst>
            <pc:docMk/>
            <pc:sldMk cId="2431760083" sldId="296"/>
            <ac:inkMk id="456" creationId="{DDA1A950-A2EE-066F-362A-403C85CA47D0}"/>
          </ac:inkMkLst>
        </pc:inkChg>
        <pc:inkChg chg="add del mod">
          <ac:chgData name="Tirthankar Mittra" userId="5a2678d12002f05b" providerId="LiveId" clId="{BAF9336C-C670-4CFA-A3CB-38CBE69C9111}" dt="2022-05-13T03:50:37.947" v="16294" actId="478"/>
          <ac:inkMkLst>
            <pc:docMk/>
            <pc:sldMk cId="2431760083" sldId="296"/>
            <ac:inkMk id="457" creationId="{9A2B5731-D697-5D0E-7560-8C3FB886E3C1}"/>
          </ac:inkMkLst>
        </pc:inkChg>
        <pc:inkChg chg="add del mod">
          <ac:chgData name="Tirthankar Mittra" userId="5a2678d12002f05b" providerId="LiveId" clId="{BAF9336C-C670-4CFA-A3CB-38CBE69C9111}" dt="2022-05-13T03:50:37.947" v="16294" actId="478"/>
          <ac:inkMkLst>
            <pc:docMk/>
            <pc:sldMk cId="2431760083" sldId="296"/>
            <ac:inkMk id="458" creationId="{6770917F-7061-84FB-F323-49D6045837EA}"/>
          </ac:inkMkLst>
        </pc:inkChg>
        <pc:inkChg chg="add del mod">
          <ac:chgData name="Tirthankar Mittra" userId="5a2678d12002f05b" providerId="LiveId" clId="{BAF9336C-C670-4CFA-A3CB-38CBE69C9111}" dt="2022-05-13T03:50:37.947" v="16294" actId="478"/>
          <ac:inkMkLst>
            <pc:docMk/>
            <pc:sldMk cId="2431760083" sldId="296"/>
            <ac:inkMk id="459" creationId="{B8FA1645-9081-01B2-1EFC-417ED6F88BB1}"/>
          </ac:inkMkLst>
        </pc:inkChg>
        <pc:inkChg chg="add del mod">
          <ac:chgData name="Tirthankar Mittra" userId="5a2678d12002f05b" providerId="LiveId" clId="{BAF9336C-C670-4CFA-A3CB-38CBE69C9111}" dt="2022-05-13T04:01:55.073" v="16480" actId="478"/>
          <ac:inkMkLst>
            <pc:docMk/>
            <pc:sldMk cId="2431760083" sldId="296"/>
            <ac:inkMk id="461" creationId="{6DA8DC9C-39DC-753F-5B25-A40AEA724CAB}"/>
          </ac:inkMkLst>
        </pc:inkChg>
        <pc:inkChg chg="add del mod topLvl">
          <ac:chgData name="Tirthankar Mittra" userId="5a2678d12002f05b" providerId="LiveId" clId="{BAF9336C-C670-4CFA-A3CB-38CBE69C9111}" dt="2022-05-13T04:01:55.073" v="16480" actId="478"/>
          <ac:inkMkLst>
            <pc:docMk/>
            <pc:sldMk cId="2431760083" sldId="296"/>
            <ac:inkMk id="463" creationId="{AFD9E7DF-BD8D-8E1B-9752-8CFE7994CE0F}"/>
          </ac:inkMkLst>
        </pc:inkChg>
        <pc:inkChg chg="add mod">
          <ac:chgData name="Tirthankar Mittra" userId="5a2678d12002f05b" providerId="LiveId" clId="{BAF9336C-C670-4CFA-A3CB-38CBE69C9111}" dt="2022-05-05T05:25:41.697" v="2412"/>
          <ac:inkMkLst>
            <pc:docMk/>
            <pc:sldMk cId="2431760083" sldId="296"/>
            <ac:inkMk id="465" creationId="{C3327ADE-F719-AD33-0163-E675283BCCFD}"/>
          </ac:inkMkLst>
        </pc:inkChg>
        <pc:inkChg chg="add mod">
          <ac:chgData name="Tirthankar Mittra" userId="5a2678d12002f05b" providerId="LiveId" clId="{BAF9336C-C670-4CFA-A3CB-38CBE69C9111}" dt="2022-05-05T05:25:41.697" v="2412"/>
          <ac:inkMkLst>
            <pc:docMk/>
            <pc:sldMk cId="2431760083" sldId="296"/>
            <ac:inkMk id="466" creationId="{31853F88-6116-9927-01D4-277F34027F8A}"/>
          </ac:inkMkLst>
        </pc:inkChg>
        <pc:inkChg chg="add mod">
          <ac:chgData name="Tirthankar Mittra" userId="5a2678d12002f05b" providerId="LiveId" clId="{BAF9336C-C670-4CFA-A3CB-38CBE69C9111}" dt="2022-05-05T05:25:41.697" v="2412"/>
          <ac:inkMkLst>
            <pc:docMk/>
            <pc:sldMk cId="2431760083" sldId="296"/>
            <ac:inkMk id="467" creationId="{B4DB5DDD-16EA-6270-3091-FAA71DBD2217}"/>
          </ac:inkMkLst>
        </pc:inkChg>
        <pc:inkChg chg="add mod">
          <ac:chgData name="Tirthankar Mittra" userId="5a2678d12002f05b" providerId="LiveId" clId="{BAF9336C-C670-4CFA-A3CB-38CBE69C9111}" dt="2022-05-05T05:25:41.697" v="2412"/>
          <ac:inkMkLst>
            <pc:docMk/>
            <pc:sldMk cId="2431760083" sldId="296"/>
            <ac:inkMk id="468" creationId="{B9F1ECD3-6C16-4BF1-5196-94741CC7B2CF}"/>
          </ac:inkMkLst>
        </pc:inkChg>
        <pc:inkChg chg="add mod">
          <ac:chgData name="Tirthankar Mittra" userId="5a2678d12002f05b" providerId="LiveId" clId="{BAF9336C-C670-4CFA-A3CB-38CBE69C9111}" dt="2022-05-05T05:22:05.008" v="2306"/>
          <ac:inkMkLst>
            <pc:docMk/>
            <pc:sldMk cId="2431760083" sldId="296"/>
            <ac:inkMk id="470" creationId="{F62D599F-1B35-5585-23E9-88D863B720B0}"/>
          </ac:inkMkLst>
        </pc:inkChg>
        <pc:inkChg chg="add mod">
          <ac:chgData name="Tirthankar Mittra" userId="5a2678d12002f05b" providerId="LiveId" clId="{BAF9336C-C670-4CFA-A3CB-38CBE69C9111}" dt="2022-05-05T05:22:05.008" v="2306"/>
          <ac:inkMkLst>
            <pc:docMk/>
            <pc:sldMk cId="2431760083" sldId="296"/>
            <ac:inkMk id="471" creationId="{C8128D85-94F6-E26B-745D-BB1C21A56B6C}"/>
          </ac:inkMkLst>
        </pc:inkChg>
        <pc:inkChg chg="add mod">
          <ac:chgData name="Tirthankar Mittra" userId="5a2678d12002f05b" providerId="LiveId" clId="{BAF9336C-C670-4CFA-A3CB-38CBE69C9111}" dt="2022-05-05T05:22:05.008" v="2306"/>
          <ac:inkMkLst>
            <pc:docMk/>
            <pc:sldMk cId="2431760083" sldId="296"/>
            <ac:inkMk id="472" creationId="{148CA5C6-9CFC-D466-61B1-22608F83F832}"/>
          </ac:inkMkLst>
        </pc:inkChg>
        <pc:inkChg chg="add mod">
          <ac:chgData name="Tirthankar Mittra" userId="5a2678d12002f05b" providerId="LiveId" clId="{BAF9336C-C670-4CFA-A3CB-38CBE69C9111}" dt="2022-05-05T05:22:05.008" v="2306"/>
          <ac:inkMkLst>
            <pc:docMk/>
            <pc:sldMk cId="2431760083" sldId="296"/>
            <ac:inkMk id="473" creationId="{84146D04-4068-716D-2728-B59A0AEDA2B5}"/>
          </ac:inkMkLst>
        </pc:inkChg>
        <pc:inkChg chg="add del">
          <ac:chgData name="Tirthankar Mittra" userId="5a2678d12002f05b" providerId="LiveId" clId="{BAF9336C-C670-4CFA-A3CB-38CBE69C9111}" dt="2022-05-05T05:27:04.396" v="2423"/>
          <ac:inkMkLst>
            <pc:docMk/>
            <pc:sldMk cId="2431760083" sldId="296"/>
            <ac:inkMk id="477" creationId="{CC16D37D-A573-D136-AC4E-2E3827EBB8EA}"/>
          </ac:inkMkLst>
        </pc:inkChg>
        <pc:inkChg chg="add del mod">
          <ac:chgData name="Tirthankar Mittra" userId="5a2678d12002f05b" providerId="LiveId" clId="{BAF9336C-C670-4CFA-A3CB-38CBE69C9111}" dt="2022-05-05T05:24:09.372" v="2316" actId="9405"/>
          <ac:inkMkLst>
            <pc:docMk/>
            <pc:sldMk cId="2431760083" sldId="296"/>
            <ac:inkMk id="478" creationId="{61323CF0-176F-B45D-2A7D-4F97C7BAE355}"/>
          </ac:inkMkLst>
        </pc:inkChg>
        <pc:inkChg chg="add del mod">
          <ac:chgData name="Tirthankar Mittra" userId="5a2678d12002f05b" providerId="LiveId" clId="{BAF9336C-C670-4CFA-A3CB-38CBE69C9111}" dt="2022-05-05T05:24:09.046" v="2315"/>
          <ac:inkMkLst>
            <pc:docMk/>
            <pc:sldMk cId="2431760083" sldId="296"/>
            <ac:inkMk id="479" creationId="{CA942DA3-F3B6-FE40-C857-EF540B621D27}"/>
          </ac:inkMkLst>
        </pc:inkChg>
        <pc:inkChg chg="add del">
          <ac:chgData name="Tirthankar Mittra" userId="5a2678d12002f05b" providerId="LiveId" clId="{BAF9336C-C670-4CFA-A3CB-38CBE69C9111}" dt="2022-05-05T05:27:04.396" v="2422"/>
          <ac:inkMkLst>
            <pc:docMk/>
            <pc:sldMk cId="2431760083" sldId="296"/>
            <ac:inkMk id="481" creationId="{1EA2B8CC-C785-D1CD-ED83-50D5A59B39F5}"/>
          </ac:inkMkLst>
        </pc:inkChg>
        <pc:inkChg chg="add del mod">
          <ac:chgData name="Tirthankar Mittra" userId="5a2678d12002f05b" providerId="LiveId" clId="{BAF9336C-C670-4CFA-A3CB-38CBE69C9111}" dt="2022-05-05T05:25:14.461" v="2405" actId="9405"/>
          <ac:inkMkLst>
            <pc:docMk/>
            <pc:sldMk cId="2431760083" sldId="296"/>
            <ac:inkMk id="482" creationId="{8544F0FA-7624-408F-38A3-FC095C3FEF86}"/>
          </ac:inkMkLst>
        </pc:inkChg>
        <pc:inkChg chg="add del mod">
          <ac:chgData name="Tirthankar Mittra" userId="5a2678d12002f05b" providerId="LiveId" clId="{BAF9336C-C670-4CFA-A3CB-38CBE69C9111}" dt="2022-05-05T05:25:14.190" v="2404"/>
          <ac:inkMkLst>
            <pc:docMk/>
            <pc:sldMk cId="2431760083" sldId="296"/>
            <ac:inkMk id="483" creationId="{4F348F62-CF9B-AD8E-754F-091CFF70E69D}"/>
          </ac:inkMkLst>
        </pc:inkChg>
        <pc:inkChg chg="add mod">
          <ac:chgData name="Tirthankar Mittra" userId="5a2678d12002f05b" providerId="LiveId" clId="{BAF9336C-C670-4CFA-A3CB-38CBE69C9111}" dt="2022-05-05T05:25:19.671" v="2408"/>
          <ac:inkMkLst>
            <pc:docMk/>
            <pc:sldMk cId="2431760083" sldId="296"/>
            <ac:inkMk id="485" creationId="{8B361990-DBD6-928E-0D29-A315E1ACAB63}"/>
          </ac:inkMkLst>
        </pc:inkChg>
        <pc:inkChg chg="add mod">
          <ac:chgData name="Tirthankar Mittra" userId="5a2678d12002f05b" providerId="LiveId" clId="{BAF9336C-C670-4CFA-A3CB-38CBE69C9111}" dt="2022-05-05T05:25:19.671" v="2408"/>
          <ac:inkMkLst>
            <pc:docMk/>
            <pc:sldMk cId="2431760083" sldId="296"/>
            <ac:inkMk id="486" creationId="{506CC478-312A-074B-447E-80BE059964B6}"/>
          </ac:inkMkLst>
        </pc:inkChg>
        <pc:inkChg chg="add mod">
          <ac:chgData name="Tirthankar Mittra" userId="5a2678d12002f05b" providerId="LiveId" clId="{BAF9336C-C670-4CFA-A3CB-38CBE69C9111}" dt="2022-05-05T05:25:41.697" v="2412"/>
          <ac:inkMkLst>
            <pc:docMk/>
            <pc:sldMk cId="2431760083" sldId="296"/>
            <ac:inkMk id="488" creationId="{AC79BB49-E455-7A7F-0F8D-1466368F0E16}"/>
          </ac:inkMkLst>
        </pc:inkChg>
        <pc:inkChg chg="add mod">
          <ac:chgData name="Tirthankar Mittra" userId="5a2678d12002f05b" providerId="LiveId" clId="{BAF9336C-C670-4CFA-A3CB-38CBE69C9111}" dt="2022-05-05T05:25:41.697" v="2412"/>
          <ac:inkMkLst>
            <pc:docMk/>
            <pc:sldMk cId="2431760083" sldId="296"/>
            <ac:inkMk id="490" creationId="{E15EFAE9-B1AC-62B1-ACAC-E7B8C824ABAB}"/>
          </ac:inkMkLst>
        </pc:inkChg>
        <pc:inkChg chg="add mod">
          <ac:chgData name="Tirthankar Mittra" userId="5a2678d12002f05b" providerId="LiveId" clId="{BAF9336C-C670-4CFA-A3CB-38CBE69C9111}" dt="2022-05-05T05:26:10.615" v="2417"/>
          <ac:inkMkLst>
            <pc:docMk/>
            <pc:sldMk cId="2431760083" sldId="296"/>
            <ac:inkMk id="492" creationId="{C7DECD1D-53E3-1ED1-4871-A6F966AE8017}"/>
          </ac:inkMkLst>
        </pc:inkChg>
        <pc:inkChg chg="add mod">
          <ac:chgData name="Tirthankar Mittra" userId="5a2678d12002f05b" providerId="LiveId" clId="{BAF9336C-C670-4CFA-A3CB-38CBE69C9111}" dt="2022-05-05T05:26:10.615" v="2417"/>
          <ac:inkMkLst>
            <pc:docMk/>
            <pc:sldMk cId="2431760083" sldId="296"/>
            <ac:inkMk id="493" creationId="{5486FEEF-C894-B1A6-93C1-EF6B3DB14547}"/>
          </ac:inkMkLst>
        </pc:inkChg>
        <pc:inkChg chg="add mod">
          <ac:chgData name="Tirthankar Mittra" userId="5a2678d12002f05b" providerId="LiveId" clId="{BAF9336C-C670-4CFA-A3CB-38CBE69C9111}" dt="2022-05-05T05:26:10.615" v="2417"/>
          <ac:inkMkLst>
            <pc:docMk/>
            <pc:sldMk cId="2431760083" sldId="296"/>
            <ac:inkMk id="494" creationId="{0D29BA8C-784F-6528-6255-3F4B02CB05EC}"/>
          </ac:inkMkLst>
        </pc:inkChg>
        <pc:inkChg chg="add mod">
          <ac:chgData name="Tirthankar Mittra" userId="5a2678d12002f05b" providerId="LiveId" clId="{BAF9336C-C670-4CFA-A3CB-38CBE69C9111}" dt="2022-05-05T05:26:10.615" v="2417"/>
          <ac:inkMkLst>
            <pc:docMk/>
            <pc:sldMk cId="2431760083" sldId="296"/>
            <ac:inkMk id="495" creationId="{C94E634F-5AE5-5A13-0471-E4ECADA31980}"/>
          </ac:inkMkLst>
        </pc:inkChg>
        <pc:inkChg chg="add mod">
          <ac:chgData name="Tirthankar Mittra" userId="5a2678d12002f05b" providerId="LiveId" clId="{BAF9336C-C670-4CFA-A3CB-38CBE69C9111}" dt="2022-05-05T05:27:22.863" v="2441"/>
          <ac:inkMkLst>
            <pc:docMk/>
            <pc:sldMk cId="2431760083" sldId="296"/>
            <ac:inkMk id="500" creationId="{3FFAE3A0-8016-BF36-1A05-4CE61C06FCF2}"/>
          </ac:inkMkLst>
        </pc:inkChg>
        <pc:inkChg chg="add mod">
          <ac:chgData name="Tirthankar Mittra" userId="5a2678d12002f05b" providerId="LiveId" clId="{BAF9336C-C670-4CFA-A3CB-38CBE69C9111}" dt="2022-05-05T05:27:22.863" v="2441"/>
          <ac:inkMkLst>
            <pc:docMk/>
            <pc:sldMk cId="2431760083" sldId="296"/>
            <ac:inkMk id="501" creationId="{A8E6AC8F-B9DC-CA79-E80D-AC8737AE4B3D}"/>
          </ac:inkMkLst>
        </pc:inkChg>
        <pc:inkChg chg="add mod">
          <ac:chgData name="Tirthankar Mittra" userId="5a2678d12002f05b" providerId="LiveId" clId="{BAF9336C-C670-4CFA-A3CB-38CBE69C9111}" dt="2022-05-05T05:27:22.863" v="2441"/>
          <ac:inkMkLst>
            <pc:docMk/>
            <pc:sldMk cId="2431760083" sldId="296"/>
            <ac:inkMk id="502" creationId="{6A6A25C8-A1A9-C244-CAB1-A234490FA698}"/>
          </ac:inkMkLst>
        </pc:inkChg>
        <pc:inkChg chg="add mod">
          <ac:chgData name="Tirthankar Mittra" userId="5a2678d12002f05b" providerId="LiveId" clId="{BAF9336C-C670-4CFA-A3CB-38CBE69C9111}" dt="2022-05-05T05:27:22.863" v="2441"/>
          <ac:inkMkLst>
            <pc:docMk/>
            <pc:sldMk cId="2431760083" sldId="296"/>
            <ac:inkMk id="503" creationId="{D7E6DE8E-ED7A-2A81-F1D6-D826E557DFE0}"/>
          </ac:inkMkLst>
        </pc:inkChg>
        <pc:inkChg chg="add mod">
          <ac:chgData name="Tirthankar Mittra" userId="5a2678d12002f05b" providerId="LiveId" clId="{BAF9336C-C670-4CFA-A3CB-38CBE69C9111}" dt="2022-05-05T05:27:22.863" v="2441"/>
          <ac:inkMkLst>
            <pc:docMk/>
            <pc:sldMk cId="2431760083" sldId="296"/>
            <ac:inkMk id="504" creationId="{05A56B5E-D0CC-6A15-B729-18384A4F94A3}"/>
          </ac:inkMkLst>
        </pc:inkChg>
        <pc:inkChg chg="add mod">
          <ac:chgData name="Tirthankar Mittra" userId="5a2678d12002f05b" providerId="LiveId" clId="{BAF9336C-C670-4CFA-A3CB-38CBE69C9111}" dt="2022-05-05T05:27:22.863" v="2441"/>
          <ac:inkMkLst>
            <pc:docMk/>
            <pc:sldMk cId="2431760083" sldId="296"/>
            <ac:inkMk id="506" creationId="{927745C0-D92E-1E6F-F1A5-D4584194C352}"/>
          </ac:inkMkLst>
        </pc:inkChg>
        <pc:inkChg chg="add mod">
          <ac:chgData name="Tirthankar Mittra" userId="5a2678d12002f05b" providerId="LiveId" clId="{BAF9336C-C670-4CFA-A3CB-38CBE69C9111}" dt="2022-05-05T05:27:22.863" v="2441"/>
          <ac:inkMkLst>
            <pc:docMk/>
            <pc:sldMk cId="2431760083" sldId="296"/>
            <ac:inkMk id="508" creationId="{8A786189-BB3F-990B-DE2D-2B8B07FF8FC6}"/>
          </ac:inkMkLst>
        </pc:inkChg>
        <pc:inkChg chg="add mod">
          <ac:chgData name="Tirthankar Mittra" userId="5a2678d12002f05b" providerId="LiveId" clId="{BAF9336C-C670-4CFA-A3CB-38CBE69C9111}" dt="2022-05-05T05:27:22.863" v="2441"/>
          <ac:inkMkLst>
            <pc:docMk/>
            <pc:sldMk cId="2431760083" sldId="296"/>
            <ac:inkMk id="509" creationId="{411311F6-39A2-5B9A-FD88-A34F5C85A5F6}"/>
          </ac:inkMkLst>
        </pc:inkChg>
        <pc:inkChg chg="add mod">
          <ac:chgData name="Tirthankar Mittra" userId="5a2678d12002f05b" providerId="LiveId" clId="{BAF9336C-C670-4CFA-A3CB-38CBE69C9111}" dt="2022-05-05T05:27:22.863" v="2441"/>
          <ac:inkMkLst>
            <pc:docMk/>
            <pc:sldMk cId="2431760083" sldId="296"/>
            <ac:inkMk id="510" creationId="{D7F99985-2287-230A-C6BF-20D95A3C63BF}"/>
          </ac:inkMkLst>
        </pc:inkChg>
        <pc:inkChg chg="add mod">
          <ac:chgData name="Tirthankar Mittra" userId="5a2678d12002f05b" providerId="LiveId" clId="{BAF9336C-C670-4CFA-A3CB-38CBE69C9111}" dt="2022-05-05T05:27:22.863" v="2441"/>
          <ac:inkMkLst>
            <pc:docMk/>
            <pc:sldMk cId="2431760083" sldId="296"/>
            <ac:inkMk id="511" creationId="{E9FADB21-D509-3B5B-6EB1-EA4A69161035}"/>
          </ac:inkMkLst>
        </pc:inkChg>
        <pc:inkChg chg="add mod">
          <ac:chgData name="Tirthankar Mittra" userId="5a2678d12002f05b" providerId="LiveId" clId="{BAF9336C-C670-4CFA-A3CB-38CBE69C9111}" dt="2022-05-05T05:27:22.863" v="2441"/>
          <ac:inkMkLst>
            <pc:docMk/>
            <pc:sldMk cId="2431760083" sldId="296"/>
            <ac:inkMk id="512" creationId="{E9E114F5-F7A5-1430-4468-7C46641C48D4}"/>
          </ac:inkMkLst>
        </pc:inkChg>
        <pc:inkChg chg="add mod">
          <ac:chgData name="Tirthankar Mittra" userId="5a2678d12002f05b" providerId="LiveId" clId="{BAF9336C-C670-4CFA-A3CB-38CBE69C9111}" dt="2022-05-05T05:27:22.863" v="2441"/>
          <ac:inkMkLst>
            <pc:docMk/>
            <pc:sldMk cId="2431760083" sldId="296"/>
            <ac:inkMk id="513" creationId="{944BB1E2-8DE6-F686-F90C-828B08EB729D}"/>
          </ac:inkMkLst>
        </pc:inkChg>
        <pc:inkChg chg="add mod">
          <ac:chgData name="Tirthankar Mittra" userId="5a2678d12002f05b" providerId="LiveId" clId="{BAF9336C-C670-4CFA-A3CB-38CBE69C9111}" dt="2022-05-05T05:27:22.863" v="2441"/>
          <ac:inkMkLst>
            <pc:docMk/>
            <pc:sldMk cId="2431760083" sldId="296"/>
            <ac:inkMk id="514" creationId="{AFCDEF71-B352-D8E8-4A4A-D53B8E7F5397}"/>
          </ac:inkMkLst>
        </pc:inkChg>
        <pc:inkChg chg="add mod">
          <ac:chgData name="Tirthankar Mittra" userId="5a2678d12002f05b" providerId="LiveId" clId="{BAF9336C-C670-4CFA-A3CB-38CBE69C9111}" dt="2022-05-05T05:27:22.863" v="2441"/>
          <ac:inkMkLst>
            <pc:docMk/>
            <pc:sldMk cId="2431760083" sldId="296"/>
            <ac:inkMk id="515" creationId="{3C9B79EC-8DD2-8C37-6018-DD1E06C2C7BD}"/>
          </ac:inkMkLst>
        </pc:inkChg>
        <pc:inkChg chg="add mod">
          <ac:chgData name="Tirthankar Mittra" userId="5a2678d12002f05b" providerId="LiveId" clId="{BAF9336C-C670-4CFA-A3CB-38CBE69C9111}" dt="2022-05-05T05:27:22.863" v="2441"/>
          <ac:inkMkLst>
            <pc:docMk/>
            <pc:sldMk cId="2431760083" sldId="296"/>
            <ac:inkMk id="516" creationId="{B633E238-8A51-E9EB-9E45-14DDCE989104}"/>
          </ac:inkMkLst>
        </pc:inkChg>
        <pc:inkChg chg="add mod">
          <ac:chgData name="Tirthankar Mittra" userId="5a2678d12002f05b" providerId="LiveId" clId="{BAF9336C-C670-4CFA-A3CB-38CBE69C9111}" dt="2022-05-05T05:30:29.212" v="2474"/>
          <ac:inkMkLst>
            <pc:docMk/>
            <pc:sldMk cId="2431760083" sldId="296"/>
            <ac:inkMk id="522" creationId="{013EA32F-81AA-5A01-E96D-665C4A24384D}"/>
          </ac:inkMkLst>
        </pc:inkChg>
        <pc:inkChg chg="add mod">
          <ac:chgData name="Tirthankar Mittra" userId="5a2678d12002f05b" providerId="LiveId" clId="{BAF9336C-C670-4CFA-A3CB-38CBE69C9111}" dt="2022-05-05T05:30:29.212" v="2474"/>
          <ac:inkMkLst>
            <pc:docMk/>
            <pc:sldMk cId="2431760083" sldId="296"/>
            <ac:inkMk id="523" creationId="{D7644E55-923F-FB49-2DD3-4950E7FB5D5E}"/>
          </ac:inkMkLst>
        </pc:inkChg>
        <pc:inkChg chg="add mod">
          <ac:chgData name="Tirthankar Mittra" userId="5a2678d12002f05b" providerId="LiveId" clId="{BAF9336C-C670-4CFA-A3CB-38CBE69C9111}" dt="2022-05-05T05:30:29.212" v="2474"/>
          <ac:inkMkLst>
            <pc:docMk/>
            <pc:sldMk cId="2431760083" sldId="296"/>
            <ac:inkMk id="524" creationId="{C964111C-AC43-4F17-79ED-1281AE2CE925}"/>
          </ac:inkMkLst>
        </pc:inkChg>
        <pc:inkChg chg="add mod">
          <ac:chgData name="Tirthankar Mittra" userId="5a2678d12002f05b" providerId="LiveId" clId="{BAF9336C-C670-4CFA-A3CB-38CBE69C9111}" dt="2022-05-05T05:30:29.212" v="2474"/>
          <ac:inkMkLst>
            <pc:docMk/>
            <pc:sldMk cId="2431760083" sldId="296"/>
            <ac:inkMk id="525" creationId="{105C2F23-E271-2BC8-6867-1001D6192A4F}"/>
          </ac:inkMkLst>
        </pc:inkChg>
        <pc:inkChg chg="add mod">
          <ac:chgData name="Tirthankar Mittra" userId="5a2678d12002f05b" providerId="LiveId" clId="{BAF9336C-C670-4CFA-A3CB-38CBE69C9111}" dt="2022-05-05T05:30:29.212" v="2474"/>
          <ac:inkMkLst>
            <pc:docMk/>
            <pc:sldMk cId="2431760083" sldId="296"/>
            <ac:inkMk id="526" creationId="{E8791A39-C375-3D17-4D37-D66659A7BB0B}"/>
          </ac:inkMkLst>
        </pc:inkChg>
        <pc:inkChg chg="add mod">
          <ac:chgData name="Tirthankar Mittra" userId="5a2678d12002f05b" providerId="LiveId" clId="{BAF9336C-C670-4CFA-A3CB-38CBE69C9111}" dt="2022-05-05T05:30:29.212" v="2474"/>
          <ac:inkMkLst>
            <pc:docMk/>
            <pc:sldMk cId="2431760083" sldId="296"/>
            <ac:inkMk id="527" creationId="{284CBA4A-53DA-4411-06F7-3A032743C930}"/>
          </ac:inkMkLst>
        </pc:inkChg>
        <pc:inkChg chg="add mod">
          <ac:chgData name="Tirthankar Mittra" userId="5a2678d12002f05b" providerId="LiveId" clId="{BAF9336C-C670-4CFA-A3CB-38CBE69C9111}" dt="2022-05-05T05:30:29.212" v="2474"/>
          <ac:inkMkLst>
            <pc:docMk/>
            <pc:sldMk cId="2431760083" sldId="296"/>
            <ac:inkMk id="528" creationId="{1CB6CFD6-EB4A-6A99-0EB9-E265590D04B1}"/>
          </ac:inkMkLst>
        </pc:inkChg>
        <pc:inkChg chg="add mod">
          <ac:chgData name="Tirthankar Mittra" userId="5a2678d12002f05b" providerId="LiveId" clId="{BAF9336C-C670-4CFA-A3CB-38CBE69C9111}" dt="2022-05-05T05:30:29.212" v="2474"/>
          <ac:inkMkLst>
            <pc:docMk/>
            <pc:sldMk cId="2431760083" sldId="296"/>
            <ac:inkMk id="529" creationId="{84E847A1-9A0D-9B81-509D-EB893C56C845}"/>
          </ac:inkMkLst>
        </pc:inkChg>
        <pc:inkChg chg="add mod">
          <ac:chgData name="Tirthankar Mittra" userId="5a2678d12002f05b" providerId="LiveId" clId="{BAF9336C-C670-4CFA-A3CB-38CBE69C9111}" dt="2022-05-05T05:30:29.212" v="2474"/>
          <ac:inkMkLst>
            <pc:docMk/>
            <pc:sldMk cId="2431760083" sldId="296"/>
            <ac:inkMk id="530" creationId="{8428CE39-F236-9129-C939-1FD43772ECE4}"/>
          </ac:inkMkLst>
        </pc:inkChg>
        <pc:inkChg chg="add mod">
          <ac:chgData name="Tirthankar Mittra" userId="5a2678d12002f05b" providerId="LiveId" clId="{BAF9336C-C670-4CFA-A3CB-38CBE69C9111}" dt="2022-05-05T05:30:29.212" v="2474"/>
          <ac:inkMkLst>
            <pc:docMk/>
            <pc:sldMk cId="2431760083" sldId="296"/>
            <ac:inkMk id="531" creationId="{576EC540-F78D-67E1-BE30-99DD57C71AE7}"/>
          </ac:inkMkLst>
        </pc:inkChg>
        <pc:inkChg chg="add mod">
          <ac:chgData name="Tirthankar Mittra" userId="5a2678d12002f05b" providerId="LiveId" clId="{BAF9336C-C670-4CFA-A3CB-38CBE69C9111}" dt="2022-05-05T05:30:29.212" v="2474"/>
          <ac:inkMkLst>
            <pc:docMk/>
            <pc:sldMk cId="2431760083" sldId="296"/>
            <ac:inkMk id="532" creationId="{8A11C126-1BFC-DE24-47EE-E8DD140EC6E3}"/>
          </ac:inkMkLst>
        </pc:inkChg>
        <pc:inkChg chg="add mod">
          <ac:chgData name="Tirthankar Mittra" userId="5a2678d12002f05b" providerId="LiveId" clId="{BAF9336C-C670-4CFA-A3CB-38CBE69C9111}" dt="2022-05-05T05:30:29.212" v="2474"/>
          <ac:inkMkLst>
            <pc:docMk/>
            <pc:sldMk cId="2431760083" sldId="296"/>
            <ac:inkMk id="533" creationId="{689E262F-035E-8595-E876-E52535982B6D}"/>
          </ac:inkMkLst>
        </pc:inkChg>
        <pc:inkChg chg="add mod">
          <ac:chgData name="Tirthankar Mittra" userId="5a2678d12002f05b" providerId="LiveId" clId="{BAF9336C-C670-4CFA-A3CB-38CBE69C9111}" dt="2022-05-05T05:30:29.212" v="2474"/>
          <ac:inkMkLst>
            <pc:docMk/>
            <pc:sldMk cId="2431760083" sldId="296"/>
            <ac:inkMk id="534" creationId="{6603FCF1-6C0C-EAFE-91C6-C9B2C4A83E52}"/>
          </ac:inkMkLst>
        </pc:inkChg>
        <pc:inkChg chg="add mod">
          <ac:chgData name="Tirthankar Mittra" userId="5a2678d12002f05b" providerId="LiveId" clId="{BAF9336C-C670-4CFA-A3CB-38CBE69C9111}" dt="2022-05-05T05:30:29.212" v="2474"/>
          <ac:inkMkLst>
            <pc:docMk/>
            <pc:sldMk cId="2431760083" sldId="296"/>
            <ac:inkMk id="535" creationId="{AA33CE19-0AFD-7FF9-060F-753056DDAD32}"/>
          </ac:inkMkLst>
        </pc:inkChg>
        <pc:inkChg chg="add mod">
          <ac:chgData name="Tirthankar Mittra" userId="5a2678d12002f05b" providerId="LiveId" clId="{BAF9336C-C670-4CFA-A3CB-38CBE69C9111}" dt="2022-05-05T05:30:29.212" v="2474"/>
          <ac:inkMkLst>
            <pc:docMk/>
            <pc:sldMk cId="2431760083" sldId="296"/>
            <ac:inkMk id="536" creationId="{5929DFA0-C322-42A1-B006-3E8E40D026EE}"/>
          </ac:inkMkLst>
        </pc:inkChg>
        <pc:inkChg chg="add mod">
          <ac:chgData name="Tirthankar Mittra" userId="5a2678d12002f05b" providerId="LiveId" clId="{BAF9336C-C670-4CFA-A3CB-38CBE69C9111}" dt="2022-05-05T05:30:29.212" v="2474"/>
          <ac:inkMkLst>
            <pc:docMk/>
            <pc:sldMk cId="2431760083" sldId="296"/>
            <ac:inkMk id="537" creationId="{2A76D382-57D4-07CE-85AA-B1328C9ACF7A}"/>
          </ac:inkMkLst>
        </pc:inkChg>
        <pc:inkChg chg="add mod">
          <ac:chgData name="Tirthankar Mittra" userId="5a2678d12002f05b" providerId="LiveId" clId="{BAF9336C-C670-4CFA-A3CB-38CBE69C9111}" dt="2022-05-05T05:30:29.212" v="2474"/>
          <ac:inkMkLst>
            <pc:docMk/>
            <pc:sldMk cId="2431760083" sldId="296"/>
            <ac:inkMk id="538" creationId="{5D09DCE8-F0CC-2101-0262-3667A993257B}"/>
          </ac:inkMkLst>
        </pc:inkChg>
        <pc:inkChg chg="add mod">
          <ac:chgData name="Tirthankar Mittra" userId="5a2678d12002f05b" providerId="LiveId" clId="{BAF9336C-C670-4CFA-A3CB-38CBE69C9111}" dt="2022-05-05T05:30:29.212" v="2474"/>
          <ac:inkMkLst>
            <pc:docMk/>
            <pc:sldMk cId="2431760083" sldId="296"/>
            <ac:inkMk id="541" creationId="{C2F57CDC-F727-EE1D-7A65-115EE4F6D291}"/>
          </ac:inkMkLst>
        </pc:inkChg>
        <pc:inkChg chg="add mod">
          <ac:chgData name="Tirthankar Mittra" userId="5a2678d12002f05b" providerId="LiveId" clId="{BAF9336C-C670-4CFA-A3CB-38CBE69C9111}" dt="2022-05-05T05:30:29.212" v="2474"/>
          <ac:inkMkLst>
            <pc:docMk/>
            <pc:sldMk cId="2431760083" sldId="296"/>
            <ac:inkMk id="542" creationId="{DDF3C57E-6CEF-B87F-0920-DA143A6986BA}"/>
          </ac:inkMkLst>
        </pc:inkChg>
        <pc:inkChg chg="add mod">
          <ac:chgData name="Tirthankar Mittra" userId="5a2678d12002f05b" providerId="LiveId" clId="{BAF9336C-C670-4CFA-A3CB-38CBE69C9111}" dt="2022-05-05T05:30:29.212" v="2474"/>
          <ac:inkMkLst>
            <pc:docMk/>
            <pc:sldMk cId="2431760083" sldId="296"/>
            <ac:inkMk id="543" creationId="{DBA77C51-DA76-05CE-1E0F-910C624010EE}"/>
          </ac:inkMkLst>
        </pc:inkChg>
        <pc:inkChg chg="add mod">
          <ac:chgData name="Tirthankar Mittra" userId="5a2678d12002f05b" providerId="LiveId" clId="{BAF9336C-C670-4CFA-A3CB-38CBE69C9111}" dt="2022-05-05T05:30:29.212" v="2474"/>
          <ac:inkMkLst>
            <pc:docMk/>
            <pc:sldMk cId="2431760083" sldId="296"/>
            <ac:inkMk id="544" creationId="{E4A405C5-31BE-975C-C6E0-7475599FE5AE}"/>
          </ac:inkMkLst>
        </pc:inkChg>
        <pc:inkChg chg="add mod">
          <ac:chgData name="Tirthankar Mittra" userId="5a2678d12002f05b" providerId="LiveId" clId="{BAF9336C-C670-4CFA-A3CB-38CBE69C9111}" dt="2022-05-05T05:30:29.212" v="2474"/>
          <ac:inkMkLst>
            <pc:docMk/>
            <pc:sldMk cId="2431760083" sldId="296"/>
            <ac:inkMk id="545" creationId="{0F948083-CC0A-0F6A-B06D-250E597A77AA}"/>
          </ac:inkMkLst>
        </pc:inkChg>
        <pc:inkChg chg="add mod">
          <ac:chgData name="Tirthankar Mittra" userId="5a2678d12002f05b" providerId="LiveId" clId="{BAF9336C-C670-4CFA-A3CB-38CBE69C9111}" dt="2022-05-05T05:30:29.212" v="2474"/>
          <ac:inkMkLst>
            <pc:docMk/>
            <pc:sldMk cId="2431760083" sldId="296"/>
            <ac:inkMk id="546" creationId="{D58BC40D-778B-DDF6-9C67-1C4F4193DFA6}"/>
          </ac:inkMkLst>
        </pc:inkChg>
        <pc:inkChg chg="add mod">
          <ac:chgData name="Tirthankar Mittra" userId="5a2678d12002f05b" providerId="LiveId" clId="{BAF9336C-C670-4CFA-A3CB-38CBE69C9111}" dt="2022-05-05T05:30:29.212" v="2474"/>
          <ac:inkMkLst>
            <pc:docMk/>
            <pc:sldMk cId="2431760083" sldId="296"/>
            <ac:inkMk id="547" creationId="{5814860E-804A-2167-BBA5-6A64C874DA70}"/>
          </ac:inkMkLst>
        </pc:inkChg>
        <pc:inkChg chg="add mod">
          <ac:chgData name="Tirthankar Mittra" userId="5a2678d12002f05b" providerId="LiveId" clId="{BAF9336C-C670-4CFA-A3CB-38CBE69C9111}" dt="2022-05-05T05:30:29.212" v="2474"/>
          <ac:inkMkLst>
            <pc:docMk/>
            <pc:sldMk cId="2431760083" sldId="296"/>
            <ac:inkMk id="548" creationId="{1603B1BB-CCF3-AEF4-53E7-F2611493D7A5}"/>
          </ac:inkMkLst>
        </pc:inkChg>
        <pc:inkChg chg="add mod">
          <ac:chgData name="Tirthankar Mittra" userId="5a2678d12002f05b" providerId="LiveId" clId="{BAF9336C-C670-4CFA-A3CB-38CBE69C9111}" dt="2022-05-05T05:30:29.212" v="2474"/>
          <ac:inkMkLst>
            <pc:docMk/>
            <pc:sldMk cId="2431760083" sldId="296"/>
            <ac:inkMk id="549" creationId="{193F70CB-7580-0C09-824D-F364532280F8}"/>
          </ac:inkMkLst>
        </pc:inkChg>
        <pc:inkChg chg="add mod">
          <ac:chgData name="Tirthankar Mittra" userId="5a2678d12002f05b" providerId="LiveId" clId="{BAF9336C-C670-4CFA-A3CB-38CBE69C9111}" dt="2022-05-05T05:30:29.212" v="2474"/>
          <ac:inkMkLst>
            <pc:docMk/>
            <pc:sldMk cId="2431760083" sldId="296"/>
            <ac:inkMk id="550" creationId="{383B2A0F-83CE-6D4F-3C88-E9E7B3DF5ABC}"/>
          </ac:inkMkLst>
        </pc:inkChg>
        <pc:inkChg chg="add mod">
          <ac:chgData name="Tirthankar Mittra" userId="5a2678d12002f05b" providerId="LiveId" clId="{BAF9336C-C670-4CFA-A3CB-38CBE69C9111}" dt="2022-05-05T05:31:22.451" v="2510"/>
          <ac:inkMkLst>
            <pc:docMk/>
            <pc:sldMk cId="2431760083" sldId="296"/>
            <ac:inkMk id="552" creationId="{C48B160D-9D91-F187-3845-D516378C5967}"/>
          </ac:inkMkLst>
        </pc:inkChg>
        <pc:inkChg chg="add mod">
          <ac:chgData name="Tirthankar Mittra" userId="5a2678d12002f05b" providerId="LiveId" clId="{BAF9336C-C670-4CFA-A3CB-38CBE69C9111}" dt="2022-05-05T05:31:22.451" v="2510"/>
          <ac:inkMkLst>
            <pc:docMk/>
            <pc:sldMk cId="2431760083" sldId="296"/>
            <ac:inkMk id="553" creationId="{CCD194C5-887F-F7A7-8060-88912E5289C9}"/>
          </ac:inkMkLst>
        </pc:inkChg>
        <pc:inkChg chg="add mod">
          <ac:chgData name="Tirthankar Mittra" userId="5a2678d12002f05b" providerId="LiveId" clId="{BAF9336C-C670-4CFA-A3CB-38CBE69C9111}" dt="2022-05-05T05:31:22.451" v="2510"/>
          <ac:inkMkLst>
            <pc:docMk/>
            <pc:sldMk cId="2431760083" sldId="296"/>
            <ac:inkMk id="554" creationId="{AB0E9580-6D57-8E74-1FC9-8FD1FBDE9EC6}"/>
          </ac:inkMkLst>
        </pc:inkChg>
        <pc:inkChg chg="add mod">
          <ac:chgData name="Tirthankar Mittra" userId="5a2678d12002f05b" providerId="LiveId" clId="{BAF9336C-C670-4CFA-A3CB-38CBE69C9111}" dt="2022-05-05T05:31:22.451" v="2510"/>
          <ac:inkMkLst>
            <pc:docMk/>
            <pc:sldMk cId="2431760083" sldId="296"/>
            <ac:inkMk id="555" creationId="{5C420F00-CAB1-54CA-9ADB-618627FBE14C}"/>
          </ac:inkMkLst>
        </pc:inkChg>
        <pc:inkChg chg="add mod">
          <ac:chgData name="Tirthankar Mittra" userId="5a2678d12002f05b" providerId="LiveId" clId="{BAF9336C-C670-4CFA-A3CB-38CBE69C9111}" dt="2022-05-05T05:31:22.451" v="2510"/>
          <ac:inkMkLst>
            <pc:docMk/>
            <pc:sldMk cId="2431760083" sldId="296"/>
            <ac:inkMk id="556" creationId="{D3128717-F85D-65C8-AB9F-9C2C0C81F635}"/>
          </ac:inkMkLst>
        </pc:inkChg>
        <pc:inkChg chg="add mod">
          <ac:chgData name="Tirthankar Mittra" userId="5a2678d12002f05b" providerId="LiveId" clId="{BAF9336C-C670-4CFA-A3CB-38CBE69C9111}" dt="2022-05-05T05:31:22.451" v="2510"/>
          <ac:inkMkLst>
            <pc:docMk/>
            <pc:sldMk cId="2431760083" sldId="296"/>
            <ac:inkMk id="557" creationId="{2A44D3E3-D7D6-34D4-74F3-7636583A6D5F}"/>
          </ac:inkMkLst>
        </pc:inkChg>
        <pc:inkChg chg="add mod">
          <ac:chgData name="Tirthankar Mittra" userId="5a2678d12002f05b" providerId="LiveId" clId="{BAF9336C-C670-4CFA-A3CB-38CBE69C9111}" dt="2022-05-05T05:31:22.451" v="2510"/>
          <ac:inkMkLst>
            <pc:docMk/>
            <pc:sldMk cId="2431760083" sldId="296"/>
            <ac:inkMk id="559" creationId="{D17C1647-A2F8-105D-005C-EF00B99FCFCD}"/>
          </ac:inkMkLst>
        </pc:inkChg>
        <pc:inkChg chg="add mod">
          <ac:chgData name="Tirthankar Mittra" userId="5a2678d12002f05b" providerId="LiveId" clId="{BAF9336C-C670-4CFA-A3CB-38CBE69C9111}" dt="2022-05-05T05:31:22.451" v="2510"/>
          <ac:inkMkLst>
            <pc:docMk/>
            <pc:sldMk cId="2431760083" sldId="296"/>
            <ac:inkMk id="560" creationId="{DD105067-F30E-54A2-7F29-82022EFCE216}"/>
          </ac:inkMkLst>
        </pc:inkChg>
        <pc:inkChg chg="add mod">
          <ac:chgData name="Tirthankar Mittra" userId="5a2678d12002f05b" providerId="LiveId" clId="{BAF9336C-C670-4CFA-A3CB-38CBE69C9111}" dt="2022-05-05T05:31:22.451" v="2510"/>
          <ac:inkMkLst>
            <pc:docMk/>
            <pc:sldMk cId="2431760083" sldId="296"/>
            <ac:inkMk id="561" creationId="{DF27D533-E248-C17B-D60F-A268C99CF304}"/>
          </ac:inkMkLst>
        </pc:inkChg>
        <pc:inkChg chg="add mod">
          <ac:chgData name="Tirthankar Mittra" userId="5a2678d12002f05b" providerId="LiveId" clId="{BAF9336C-C670-4CFA-A3CB-38CBE69C9111}" dt="2022-05-05T05:31:22.451" v="2510"/>
          <ac:inkMkLst>
            <pc:docMk/>
            <pc:sldMk cId="2431760083" sldId="296"/>
            <ac:inkMk id="562" creationId="{6F2BD6E5-96DC-0038-A491-261C1F53F86D}"/>
          </ac:inkMkLst>
        </pc:inkChg>
        <pc:inkChg chg="add mod">
          <ac:chgData name="Tirthankar Mittra" userId="5a2678d12002f05b" providerId="LiveId" clId="{BAF9336C-C670-4CFA-A3CB-38CBE69C9111}" dt="2022-05-05T05:31:22.451" v="2510"/>
          <ac:inkMkLst>
            <pc:docMk/>
            <pc:sldMk cId="2431760083" sldId="296"/>
            <ac:inkMk id="563" creationId="{6BD90D90-AAD6-118F-E977-B1BD207B9805}"/>
          </ac:inkMkLst>
        </pc:inkChg>
        <pc:inkChg chg="add mod">
          <ac:chgData name="Tirthankar Mittra" userId="5a2678d12002f05b" providerId="LiveId" clId="{BAF9336C-C670-4CFA-A3CB-38CBE69C9111}" dt="2022-05-05T05:31:22.451" v="2510"/>
          <ac:inkMkLst>
            <pc:docMk/>
            <pc:sldMk cId="2431760083" sldId="296"/>
            <ac:inkMk id="564" creationId="{F01F4B81-880E-CF02-92D2-131746E966E3}"/>
          </ac:inkMkLst>
        </pc:inkChg>
        <pc:inkChg chg="add mod">
          <ac:chgData name="Tirthankar Mittra" userId="5a2678d12002f05b" providerId="LiveId" clId="{BAF9336C-C670-4CFA-A3CB-38CBE69C9111}" dt="2022-05-05T05:31:22.451" v="2510"/>
          <ac:inkMkLst>
            <pc:docMk/>
            <pc:sldMk cId="2431760083" sldId="296"/>
            <ac:inkMk id="565" creationId="{CA45C6C9-108B-5F0B-BAF3-BD7280DC954B}"/>
          </ac:inkMkLst>
        </pc:inkChg>
        <pc:inkChg chg="add mod">
          <ac:chgData name="Tirthankar Mittra" userId="5a2678d12002f05b" providerId="LiveId" clId="{BAF9336C-C670-4CFA-A3CB-38CBE69C9111}" dt="2022-05-05T05:31:22.451" v="2510"/>
          <ac:inkMkLst>
            <pc:docMk/>
            <pc:sldMk cId="2431760083" sldId="296"/>
            <ac:inkMk id="567" creationId="{89F17F94-4F62-882A-E1E1-4C07C0B3E7AA}"/>
          </ac:inkMkLst>
        </pc:inkChg>
        <pc:inkChg chg="add mod">
          <ac:chgData name="Tirthankar Mittra" userId="5a2678d12002f05b" providerId="LiveId" clId="{BAF9336C-C670-4CFA-A3CB-38CBE69C9111}" dt="2022-05-05T05:31:22.451" v="2510"/>
          <ac:inkMkLst>
            <pc:docMk/>
            <pc:sldMk cId="2431760083" sldId="296"/>
            <ac:inkMk id="569" creationId="{F8858AFD-7D94-824E-85BE-D58DABD25688}"/>
          </ac:inkMkLst>
        </pc:inkChg>
        <pc:inkChg chg="add mod">
          <ac:chgData name="Tirthankar Mittra" userId="5a2678d12002f05b" providerId="LiveId" clId="{BAF9336C-C670-4CFA-A3CB-38CBE69C9111}" dt="2022-05-05T05:31:22.451" v="2510"/>
          <ac:inkMkLst>
            <pc:docMk/>
            <pc:sldMk cId="2431760083" sldId="296"/>
            <ac:inkMk id="571" creationId="{8860682A-1AFF-766A-3468-1E183E01F773}"/>
          </ac:inkMkLst>
        </pc:inkChg>
        <pc:inkChg chg="add mod">
          <ac:chgData name="Tirthankar Mittra" userId="5a2678d12002f05b" providerId="LiveId" clId="{BAF9336C-C670-4CFA-A3CB-38CBE69C9111}" dt="2022-05-05T05:31:22.451" v="2510"/>
          <ac:inkMkLst>
            <pc:docMk/>
            <pc:sldMk cId="2431760083" sldId="296"/>
            <ac:inkMk id="572" creationId="{0A65E8B6-9111-D13D-7D9E-12BD88FC4EF2}"/>
          </ac:inkMkLst>
        </pc:inkChg>
        <pc:inkChg chg="add mod">
          <ac:chgData name="Tirthankar Mittra" userId="5a2678d12002f05b" providerId="LiveId" clId="{BAF9336C-C670-4CFA-A3CB-38CBE69C9111}" dt="2022-05-05T05:31:22.451" v="2510"/>
          <ac:inkMkLst>
            <pc:docMk/>
            <pc:sldMk cId="2431760083" sldId="296"/>
            <ac:inkMk id="573" creationId="{090573E5-E40F-F8A6-1479-73C6F7DB60A3}"/>
          </ac:inkMkLst>
        </pc:inkChg>
        <pc:inkChg chg="add mod">
          <ac:chgData name="Tirthankar Mittra" userId="5a2678d12002f05b" providerId="LiveId" clId="{BAF9336C-C670-4CFA-A3CB-38CBE69C9111}" dt="2022-05-05T05:31:22.451" v="2510"/>
          <ac:inkMkLst>
            <pc:docMk/>
            <pc:sldMk cId="2431760083" sldId="296"/>
            <ac:inkMk id="574" creationId="{13B177B4-CD48-86E8-E966-06272470F96B}"/>
          </ac:inkMkLst>
        </pc:inkChg>
        <pc:inkChg chg="add mod">
          <ac:chgData name="Tirthankar Mittra" userId="5a2678d12002f05b" providerId="LiveId" clId="{BAF9336C-C670-4CFA-A3CB-38CBE69C9111}" dt="2022-05-05T05:31:22.451" v="2510"/>
          <ac:inkMkLst>
            <pc:docMk/>
            <pc:sldMk cId="2431760083" sldId="296"/>
            <ac:inkMk id="576" creationId="{3E1B2BD0-E17C-5ADE-2D76-E872F4748BB8}"/>
          </ac:inkMkLst>
        </pc:inkChg>
        <pc:inkChg chg="add mod">
          <ac:chgData name="Tirthankar Mittra" userId="5a2678d12002f05b" providerId="LiveId" clId="{BAF9336C-C670-4CFA-A3CB-38CBE69C9111}" dt="2022-05-05T05:31:22.451" v="2510"/>
          <ac:inkMkLst>
            <pc:docMk/>
            <pc:sldMk cId="2431760083" sldId="296"/>
            <ac:inkMk id="577" creationId="{E8CC5F27-B862-B3F0-9AE8-1237CF830DF7}"/>
          </ac:inkMkLst>
        </pc:inkChg>
        <pc:inkChg chg="add mod">
          <ac:chgData name="Tirthankar Mittra" userId="5a2678d12002f05b" providerId="LiveId" clId="{BAF9336C-C670-4CFA-A3CB-38CBE69C9111}" dt="2022-05-05T05:31:22.451" v="2510"/>
          <ac:inkMkLst>
            <pc:docMk/>
            <pc:sldMk cId="2431760083" sldId="296"/>
            <ac:inkMk id="578" creationId="{42AA52CB-4C6D-1F7D-48BC-C135AA42CF6A}"/>
          </ac:inkMkLst>
        </pc:inkChg>
        <pc:inkChg chg="add mod">
          <ac:chgData name="Tirthankar Mittra" userId="5a2678d12002f05b" providerId="LiveId" clId="{BAF9336C-C670-4CFA-A3CB-38CBE69C9111}" dt="2022-05-05T05:31:39.199" v="2529"/>
          <ac:inkMkLst>
            <pc:docMk/>
            <pc:sldMk cId="2431760083" sldId="296"/>
            <ac:inkMk id="579" creationId="{7C3407D5-F2C3-76C7-C2CB-16CEDF448FDA}"/>
          </ac:inkMkLst>
        </pc:inkChg>
        <pc:inkChg chg="add mod">
          <ac:chgData name="Tirthankar Mittra" userId="5a2678d12002f05b" providerId="LiveId" clId="{BAF9336C-C670-4CFA-A3CB-38CBE69C9111}" dt="2022-05-05T05:31:39.199" v="2529"/>
          <ac:inkMkLst>
            <pc:docMk/>
            <pc:sldMk cId="2431760083" sldId="296"/>
            <ac:inkMk id="580" creationId="{DC7C59C1-D65E-AB51-DDEB-D1552C7698BC}"/>
          </ac:inkMkLst>
        </pc:inkChg>
        <pc:inkChg chg="add mod">
          <ac:chgData name="Tirthankar Mittra" userId="5a2678d12002f05b" providerId="LiveId" clId="{BAF9336C-C670-4CFA-A3CB-38CBE69C9111}" dt="2022-05-05T05:31:39.199" v="2529"/>
          <ac:inkMkLst>
            <pc:docMk/>
            <pc:sldMk cId="2431760083" sldId="296"/>
            <ac:inkMk id="583" creationId="{71642E0D-B30A-AB86-B36F-4AC61625657C}"/>
          </ac:inkMkLst>
        </pc:inkChg>
        <pc:inkChg chg="add mod">
          <ac:chgData name="Tirthankar Mittra" userId="5a2678d12002f05b" providerId="LiveId" clId="{BAF9336C-C670-4CFA-A3CB-38CBE69C9111}" dt="2022-05-05T05:31:39.199" v="2529"/>
          <ac:inkMkLst>
            <pc:docMk/>
            <pc:sldMk cId="2431760083" sldId="296"/>
            <ac:inkMk id="584" creationId="{12773D27-F7F7-D426-38A1-44DF5F5B1865}"/>
          </ac:inkMkLst>
        </pc:inkChg>
        <pc:inkChg chg="add mod">
          <ac:chgData name="Tirthankar Mittra" userId="5a2678d12002f05b" providerId="LiveId" clId="{BAF9336C-C670-4CFA-A3CB-38CBE69C9111}" dt="2022-05-05T05:31:39.199" v="2529"/>
          <ac:inkMkLst>
            <pc:docMk/>
            <pc:sldMk cId="2431760083" sldId="296"/>
            <ac:inkMk id="585" creationId="{DC2B0E29-8EDF-DDA6-B5EF-819DF2A52014}"/>
          </ac:inkMkLst>
        </pc:inkChg>
        <pc:inkChg chg="add mod">
          <ac:chgData name="Tirthankar Mittra" userId="5a2678d12002f05b" providerId="LiveId" clId="{BAF9336C-C670-4CFA-A3CB-38CBE69C9111}" dt="2022-05-05T05:31:39.199" v="2529"/>
          <ac:inkMkLst>
            <pc:docMk/>
            <pc:sldMk cId="2431760083" sldId="296"/>
            <ac:inkMk id="586" creationId="{86BF5DDC-CC17-C681-CBA4-C9FCD364123F}"/>
          </ac:inkMkLst>
        </pc:inkChg>
        <pc:inkChg chg="add mod">
          <ac:chgData name="Tirthankar Mittra" userId="5a2678d12002f05b" providerId="LiveId" clId="{BAF9336C-C670-4CFA-A3CB-38CBE69C9111}" dt="2022-05-05T05:31:39.199" v="2529"/>
          <ac:inkMkLst>
            <pc:docMk/>
            <pc:sldMk cId="2431760083" sldId="296"/>
            <ac:inkMk id="587" creationId="{77C979F8-75DC-C999-121B-AA5D645F3F50}"/>
          </ac:inkMkLst>
        </pc:inkChg>
        <pc:inkChg chg="add mod">
          <ac:chgData name="Tirthankar Mittra" userId="5a2678d12002f05b" providerId="LiveId" clId="{BAF9336C-C670-4CFA-A3CB-38CBE69C9111}" dt="2022-05-05T05:31:39.199" v="2529"/>
          <ac:inkMkLst>
            <pc:docMk/>
            <pc:sldMk cId="2431760083" sldId="296"/>
            <ac:inkMk id="589" creationId="{F9058EA5-2C66-940E-2CED-91EA4F4DF8E4}"/>
          </ac:inkMkLst>
        </pc:inkChg>
        <pc:inkChg chg="add mod">
          <ac:chgData name="Tirthankar Mittra" userId="5a2678d12002f05b" providerId="LiveId" clId="{BAF9336C-C670-4CFA-A3CB-38CBE69C9111}" dt="2022-05-05T05:31:39.199" v="2529"/>
          <ac:inkMkLst>
            <pc:docMk/>
            <pc:sldMk cId="2431760083" sldId="296"/>
            <ac:inkMk id="590" creationId="{3F57DDD9-EE65-1D1A-0A46-ECE73D07991B}"/>
          </ac:inkMkLst>
        </pc:inkChg>
        <pc:inkChg chg="add mod">
          <ac:chgData name="Tirthankar Mittra" userId="5a2678d12002f05b" providerId="LiveId" clId="{BAF9336C-C670-4CFA-A3CB-38CBE69C9111}" dt="2022-05-05T05:31:39.199" v="2529"/>
          <ac:inkMkLst>
            <pc:docMk/>
            <pc:sldMk cId="2431760083" sldId="296"/>
            <ac:inkMk id="591" creationId="{B5D1DA03-BC7F-C4C0-1DFB-516B994395D0}"/>
          </ac:inkMkLst>
        </pc:inkChg>
        <pc:inkChg chg="add mod">
          <ac:chgData name="Tirthankar Mittra" userId="5a2678d12002f05b" providerId="LiveId" clId="{BAF9336C-C670-4CFA-A3CB-38CBE69C9111}" dt="2022-05-05T05:31:39.199" v="2529"/>
          <ac:inkMkLst>
            <pc:docMk/>
            <pc:sldMk cId="2431760083" sldId="296"/>
            <ac:inkMk id="592" creationId="{6DD35973-FE5C-741C-0A07-02C591DFC643}"/>
          </ac:inkMkLst>
        </pc:inkChg>
        <pc:inkChg chg="add mod">
          <ac:chgData name="Tirthankar Mittra" userId="5a2678d12002f05b" providerId="LiveId" clId="{BAF9336C-C670-4CFA-A3CB-38CBE69C9111}" dt="2022-05-05T05:31:39.199" v="2529"/>
          <ac:inkMkLst>
            <pc:docMk/>
            <pc:sldMk cId="2431760083" sldId="296"/>
            <ac:inkMk id="593" creationId="{F76BB6E0-0DC2-0620-F265-B47A58074EFE}"/>
          </ac:inkMkLst>
        </pc:inkChg>
        <pc:inkChg chg="add mod">
          <ac:chgData name="Tirthankar Mittra" userId="5a2678d12002f05b" providerId="LiveId" clId="{BAF9336C-C670-4CFA-A3CB-38CBE69C9111}" dt="2022-05-05T05:31:39.199" v="2529"/>
          <ac:inkMkLst>
            <pc:docMk/>
            <pc:sldMk cId="2431760083" sldId="296"/>
            <ac:inkMk id="594" creationId="{0A6BAE9C-C4F2-FD6C-567A-DB6E55DA07B1}"/>
          </ac:inkMkLst>
        </pc:inkChg>
        <pc:inkChg chg="add mod">
          <ac:chgData name="Tirthankar Mittra" userId="5a2678d12002f05b" providerId="LiveId" clId="{BAF9336C-C670-4CFA-A3CB-38CBE69C9111}" dt="2022-05-05T05:31:39.199" v="2529"/>
          <ac:inkMkLst>
            <pc:docMk/>
            <pc:sldMk cId="2431760083" sldId="296"/>
            <ac:inkMk id="595" creationId="{8ECAD699-E7D5-8E99-490D-924C533BE332}"/>
          </ac:inkMkLst>
        </pc:inkChg>
        <pc:inkChg chg="add mod">
          <ac:chgData name="Tirthankar Mittra" userId="5a2678d12002f05b" providerId="LiveId" clId="{BAF9336C-C670-4CFA-A3CB-38CBE69C9111}" dt="2022-05-05T05:31:39.199" v="2529"/>
          <ac:inkMkLst>
            <pc:docMk/>
            <pc:sldMk cId="2431760083" sldId="296"/>
            <ac:inkMk id="596" creationId="{BC2D1119-2805-8E29-A140-20A260B421D8}"/>
          </ac:inkMkLst>
        </pc:inkChg>
        <pc:inkChg chg="add mod">
          <ac:chgData name="Tirthankar Mittra" userId="5a2678d12002f05b" providerId="LiveId" clId="{BAF9336C-C670-4CFA-A3CB-38CBE69C9111}" dt="2022-05-05T05:31:39.199" v="2529"/>
          <ac:inkMkLst>
            <pc:docMk/>
            <pc:sldMk cId="2431760083" sldId="296"/>
            <ac:inkMk id="597" creationId="{6D38EA71-5349-B6CF-9483-B0F38243C3DC}"/>
          </ac:inkMkLst>
        </pc:inkChg>
        <pc:inkChg chg="add mod">
          <ac:chgData name="Tirthankar Mittra" userId="5a2678d12002f05b" providerId="LiveId" clId="{BAF9336C-C670-4CFA-A3CB-38CBE69C9111}" dt="2022-05-05T05:31:39.199" v="2529"/>
          <ac:inkMkLst>
            <pc:docMk/>
            <pc:sldMk cId="2431760083" sldId="296"/>
            <ac:inkMk id="598" creationId="{DB4C943D-E52C-F75F-5A74-9FC7E77D6C00}"/>
          </ac:inkMkLst>
        </pc:inkChg>
        <pc:inkChg chg="add mod">
          <ac:chgData name="Tirthankar Mittra" userId="5a2678d12002f05b" providerId="LiveId" clId="{BAF9336C-C670-4CFA-A3CB-38CBE69C9111}" dt="2022-05-05T05:31:39.199" v="2529"/>
          <ac:inkMkLst>
            <pc:docMk/>
            <pc:sldMk cId="2431760083" sldId="296"/>
            <ac:inkMk id="599" creationId="{413CC623-4B31-88BE-6EA1-EFF1E0A983B3}"/>
          </ac:inkMkLst>
        </pc:inkChg>
        <pc:inkChg chg="add mod">
          <ac:chgData name="Tirthankar Mittra" userId="5a2678d12002f05b" providerId="LiveId" clId="{BAF9336C-C670-4CFA-A3CB-38CBE69C9111}" dt="2022-05-05T05:31:39.199" v="2529"/>
          <ac:inkMkLst>
            <pc:docMk/>
            <pc:sldMk cId="2431760083" sldId="296"/>
            <ac:inkMk id="600" creationId="{1311AF55-C17B-FF3D-4E8A-3C456C0B6232}"/>
          </ac:inkMkLst>
        </pc:inkChg>
        <pc:inkChg chg="add mod">
          <ac:chgData name="Tirthankar Mittra" userId="5a2678d12002f05b" providerId="LiveId" clId="{BAF9336C-C670-4CFA-A3CB-38CBE69C9111}" dt="2022-05-05T05:31:39.199" v="2529"/>
          <ac:inkMkLst>
            <pc:docMk/>
            <pc:sldMk cId="2431760083" sldId="296"/>
            <ac:inkMk id="601" creationId="{7FFAE52F-2EC3-42B4-2109-5383595BF896}"/>
          </ac:inkMkLst>
        </pc:inkChg>
        <pc:inkChg chg="add mod">
          <ac:chgData name="Tirthankar Mittra" userId="5a2678d12002f05b" providerId="LiveId" clId="{BAF9336C-C670-4CFA-A3CB-38CBE69C9111}" dt="2022-05-05T05:31:39.199" v="2529"/>
          <ac:inkMkLst>
            <pc:docMk/>
            <pc:sldMk cId="2431760083" sldId="296"/>
            <ac:inkMk id="602" creationId="{8D54BAD5-C057-EDED-60BE-7640D0151D85}"/>
          </ac:inkMkLst>
        </pc:inkChg>
        <pc:inkChg chg="add mod">
          <ac:chgData name="Tirthankar Mittra" userId="5a2678d12002f05b" providerId="LiveId" clId="{BAF9336C-C670-4CFA-A3CB-38CBE69C9111}" dt="2022-05-05T05:31:39.199" v="2529"/>
          <ac:inkMkLst>
            <pc:docMk/>
            <pc:sldMk cId="2431760083" sldId="296"/>
            <ac:inkMk id="603" creationId="{0D60DBB5-061D-810E-280B-A246C9F5A8B7}"/>
          </ac:inkMkLst>
        </pc:inkChg>
        <pc:inkChg chg="add mod">
          <ac:chgData name="Tirthankar Mittra" userId="5a2678d12002f05b" providerId="LiveId" clId="{BAF9336C-C670-4CFA-A3CB-38CBE69C9111}" dt="2022-05-05T05:31:39.199" v="2529"/>
          <ac:inkMkLst>
            <pc:docMk/>
            <pc:sldMk cId="2431760083" sldId="296"/>
            <ac:inkMk id="604" creationId="{408EE429-587C-3425-85FC-3F2212A9AD45}"/>
          </ac:inkMkLst>
        </pc:inkChg>
        <pc:inkChg chg="add mod">
          <ac:chgData name="Tirthankar Mittra" userId="5a2678d12002f05b" providerId="LiveId" clId="{BAF9336C-C670-4CFA-A3CB-38CBE69C9111}" dt="2022-05-05T05:31:39.199" v="2529"/>
          <ac:inkMkLst>
            <pc:docMk/>
            <pc:sldMk cId="2431760083" sldId="296"/>
            <ac:inkMk id="605" creationId="{63D1141E-00C1-22E0-62D8-FAA33D02BA45}"/>
          </ac:inkMkLst>
        </pc:inkChg>
        <pc:inkChg chg="add mod">
          <ac:chgData name="Tirthankar Mittra" userId="5a2678d12002f05b" providerId="LiveId" clId="{BAF9336C-C670-4CFA-A3CB-38CBE69C9111}" dt="2022-05-05T05:31:39.199" v="2529"/>
          <ac:inkMkLst>
            <pc:docMk/>
            <pc:sldMk cId="2431760083" sldId="296"/>
            <ac:inkMk id="606" creationId="{408AD1BD-0A17-A96D-F594-B26DE0708A1E}"/>
          </ac:inkMkLst>
        </pc:inkChg>
        <pc:inkChg chg="add mod">
          <ac:chgData name="Tirthankar Mittra" userId="5a2678d12002f05b" providerId="LiveId" clId="{BAF9336C-C670-4CFA-A3CB-38CBE69C9111}" dt="2022-05-05T05:31:55.961" v="2550"/>
          <ac:inkMkLst>
            <pc:docMk/>
            <pc:sldMk cId="2431760083" sldId="296"/>
            <ac:inkMk id="608" creationId="{0A9F02DB-F0F5-AFFB-EDB2-2BE1AA6E43C7}"/>
          </ac:inkMkLst>
        </pc:inkChg>
        <pc:inkChg chg="add mod">
          <ac:chgData name="Tirthankar Mittra" userId="5a2678d12002f05b" providerId="LiveId" clId="{BAF9336C-C670-4CFA-A3CB-38CBE69C9111}" dt="2022-05-05T05:31:55.961" v="2550"/>
          <ac:inkMkLst>
            <pc:docMk/>
            <pc:sldMk cId="2431760083" sldId="296"/>
            <ac:inkMk id="609" creationId="{A4D8F582-8A6C-BE5D-74E3-E39491BBF258}"/>
          </ac:inkMkLst>
        </pc:inkChg>
        <pc:inkChg chg="add mod">
          <ac:chgData name="Tirthankar Mittra" userId="5a2678d12002f05b" providerId="LiveId" clId="{BAF9336C-C670-4CFA-A3CB-38CBE69C9111}" dt="2022-05-05T05:31:55.961" v="2550"/>
          <ac:inkMkLst>
            <pc:docMk/>
            <pc:sldMk cId="2431760083" sldId="296"/>
            <ac:inkMk id="611" creationId="{8F87183A-D7FB-0E06-37DE-617DF1E9A560}"/>
          </ac:inkMkLst>
        </pc:inkChg>
        <pc:inkChg chg="add mod">
          <ac:chgData name="Tirthankar Mittra" userId="5a2678d12002f05b" providerId="LiveId" clId="{BAF9336C-C670-4CFA-A3CB-38CBE69C9111}" dt="2022-05-05T05:31:55.961" v="2550"/>
          <ac:inkMkLst>
            <pc:docMk/>
            <pc:sldMk cId="2431760083" sldId="296"/>
            <ac:inkMk id="612" creationId="{C7CF8C54-9B59-CD15-261E-C95A16E7EA5A}"/>
          </ac:inkMkLst>
        </pc:inkChg>
        <pc:inkChg chg="add mod">
          <ac:chgData name="Tirthankar Mittra" userId="5a2678d12002f05b" providerId="LiveId" clId="{BAF9336C-C670-4CFA-A3CB-38CBE69C9111}" dt="2022-05-05T05:31:55.961" v="2550"/>
          <ac:inkMkLst>
            <pc:docMk/>
            <pc:sldMk cId="2431760083" sldId="296"/>
            <ac:inkMk id="613" creationId="{BB7C2F1F-9EC0-831A-C01F-52EC9DCCF5FE}"/>
          </ac:inkMkLst>
        </pc:inkChg>
        <pc:inkChg chg="add mod">
          <ac:chgData name="Tirthankar Mittra" userId="5a2678d12002f05b" providerId="LiveId" clId="{BAF9336C-C670-4CFA-A3CB-38CBE69C9111}" dt="2022-05-05T05:31:55.961" v="2550"/>
          <ac:inkMkLst>
            <pc:docMk/>
            <pc:sldMk cId="2431760083" sldId="296"/>
            <ac:inkMk id="614" creationId="{242083D2-59DD-2505-8B3B-199B226280E5}"/>
          </ac:inkMkLst>
        </pc:inkChg>
        <pc:inkChg chg="add mod">
          <ac:chgData name="Tirthankar Mittra" userId="5a2678d12002f05b" providerId="LiveId" clId="{BAF9336C-C670-4CFA-A3CB-38CBE69C9111}" dt="2022-05-05T05:31:55.961" v="2550"/>
          <ac:inkMkLst>
            <pc:docMk/>
            <pc:sldMk cId="2431760083" sldId="296"/>
            <ac:inkMk id="615" creationId="{1567F329-FE34-A59B-AE54-832F08932DE5}"/>
          </ac:inkMkLst>
        </pc:inkChg>
        <pc:inkChg chg="add mod">
          <ac:chgData name="Tirthankar Mittra" userId="5a2678d12002f05b" providerId="LiveId" clId="{BAF9336C-C670-4CFA-A3CB-38CBE69C9111}" dt="2022-05-05T05:31:55.961" v="2550"/>
          <ac:inkMkLst>
            <pc:docMk/>
            <pc:sldMk cId="2431760083" sldId="296"/>
            <ac:inkMk id="616" creationId="{5275359C-A2E3-1DEF-73A5-E3B9783AEBBD}"/>
          </ac:inkMkLst>
        </pc:inkChg>
        <pc:inkChg chg="add mod">
          <ac:chgData name="Tirthankar Mittra" userId="5a2678d12002f05b" providerId="LiveId" clId="{BAF9336C-C670-4CFA-A3CB-38CBE69C9111}" dt="2022-05-05T05:31:55.961" v="2550"/>
          <ac:inkMkLst>
            <pc:docMk/>
            <pc:sldMk cId="2431760083" sldId="296"/>
            <ac:inkMk id="617" creationId="{D1F5EB10-96DC-17A5-11AD-D8AAB92EB4D1}"/>
          </ac:inkMkLst>
        </pc:inkChg>
        <pc:inkChg chg="add mod">
          <ac:chgData name="Tirthankar Mittra" userId="5a2678d12002f05b" providerId="LiveId" clId="{BAF9336C-C670-4CFA-A3CB-38CBE69C9111}" dt="2022-05-05T05:31:55.961" v="2550"/>
          <ac:inkMkLst>
            <pc:docMk/>
            <pc:sldMk cId="2431760083" sldId="296"/>
            <ac:inkMk id="618" creationId="{EEA353BD-F6EB-0028-899A-803E7EF65599}"/>
          </ac:inkMkLst>
        </pc:inkChg>
        <pc:inkChg chg="add mod">
          <ac:chgData name="Tirthankar Mittra" userId="5a2678d12002f05b" providerId="LiveId" clId="{BAF9336C-C670-4CFA-A3CB-38CBE69C9111}" dt="2022-05-05T05:31:55.961" v="2550"/>
          <ac:inkMkLst>
            <pc:docMk/>
            <pc:sldMk cId="2431760083" sldId="296"/>
            <ac:inkMk id="619" creationId="{8A964673-6DE1-DDB4-DDB6-327FB32F1821}"/>
          </ac:inkMkLst>
        </pc:inkChg>
        <pc:inkChg chg="add mod">
          <ac:chgData name="Tirthankar Mittra" userId="5a2678d12002f05b" providerId="LiveId" clId="{BAF9336C-C670-4CFA-A3CB-38CBE69C9111}" dt="2022-05-05T05:31:55.961" v="2550"/>
          <ac:inkMkLst>
            <pc:docMk/>
            <pc:sldMk cId="2431760083" sldId="296"/>
            <ac:inkMk id="620" creationId="{0856B4C2-BA7F-6AB4-A35A-6AE589286607}"/>
          </ac:inkMkLst>
        </pc:inkChg>
        <pc:inkChg chg="add mod">
          <ac:chgData name="Tirthankar Mittra" userId="5a2678d12002f05b" providerId="LiveId" clId="{BAF9336C-C670-4CFA-A3CB-38CBE69C9111}" dt="2022-05-05T05:31:55.961" v="2550"/>
          <ac:inkMkLst>
            <pc:docMk/>
            <pc:sldMk cId="2431760083" sldId="296"/>
            <ac:inkMk id="621" creationId="{D24D3086-0950-ED42-6A85-19290A292FEA}"/>
          </ac:inkMkLst>
        </pc:inkChg>
        <pc:inkChg chg="add mod">
          <ac:chgData name="Tirthankar Mittra" userId="5a2678d12002f05b" providerId="LiveId" clId="{BAF9336C-C670-4CFA-A3CB-38CBE69C9111}" dt="2022-05-05T05:31:55.961" v="2550"/>
          <ac:inkMkLst>
            <pc:docMk/>
            <pc:sldMk cId="2431760083" sldId="296"/>
            <ac:inkMk id="622" creationId="{34FB8267-EB5E-00F2-1D25-2C30228AD0A0}"/>
          </ac:inkMkLst>
        </pc:inkChg>
        <pc:inkChg chg="add mod">
          <ac:chgData name="Tirthankar Mittra" userId="5a2678d12002f05b" providerId="LiveId" clId="{BAF9336C-C670-4CFA-A3CB-38CBE69C9111}" dt="2022-05-05T05:31:55.961" v="2550"/>
          <ac:inkMkLst>
            <pc:docMk/>
            <pc:sldMk cId="2431760083" sldId="296"/>
            <ac:inkMk id="623" creationId="{E1E558B0-73AE-9EA9-D8D6-451E42924266}"/>
          </ac:inkMkLst>
        </pc:inkChg>
        <pc:inkChg chg="add mod">
          <ac:chgData name="Tirthankar Mittra" userId="5a2678d12002f05b" providerId="LiveId" clId="{BAF9336C-C670-4CFA-A3CB-38CBE69C9111}" dt="2022-05-05T05:31:55.961" v="2550"/>
          <ac:inkMkLst>
            <pc:docMk/>
            <pc:sldMk cId="2431760083" sldId="296"/>
            <ac:inkMk id="624" creationId="{62325B1C-A833-C3F3-EDD3-D950258927A4}"/>
          </ac:inkMkLst>
        </pc:inkChg>
        <pc:inkChg chg="add mod">
          <ac:chgData name="Tirthankar Mittra" userId="5a2678d12002f05b" providerId="LiveId" clId="{BAF9336C-C670-4CFA-A3CB-38CBE69C9111}" dt="2022-05-05T05:31:55.961" v="2550"/>
          <ac:inkMkLst>
            <pc:docMk/>
            <pc:sldMk cId="2431760083" sldId="296"/>
            <ac:inkMk id="625" creationId="{F3AEDFB6-F3F8-2ACA-F171-C6516AC285C2}"/>
          </ac:inkMkLst>
        </pc:inkChg>
        <pc:inkChg chg="add mod">
          <ac:chgData name="Tirthankar Mittra" userId="5a2678d12002f05b" providerId="LiveId" clId="{BAF9336C-C670-4CFA-A3CB-38CBE69C9111}" dt="2022-05-05T05:31:55.961" v="2550"/>
          <ac:inkMkLst>
            <pc:docMk/>
            <pc:sldMk cId="2431760083" sldId="296"/>
            <ac:inkMk id="626" creationId="{C6872A6A-383B-A76C-9E8C-EE9261330064}"/>
          </ac:inkMkLst>
        </pc:inkChg>
        <pc:inkChg chg="add mod">
          <ac:chgData name="Tirthankar Mittra" userId="5a2678d12002f05b" providerId="LiveId" clId="{BAF9336C-C670-4CFA-A3CB-38CBE69C9111}" dt="2022-05-05T05:31:55.961" v="2550"/>
          <ac:inkMkLst>
            <pc:docMk/>
            <pc:sldMk cId="2431760083" sldId="296"/>
            <ac:inkMk id="627" creationId="{7DBD92A0-1D20-CE5C-E2C3-82905523DFC9}"/>
          </ac:inkMkLst>
        </pc:inkChg>
        <pc:cxnChg chg="add del mod">
          <ac:chgData name="Tirthankar Mittra" userId="5a2678d12002f05b" providerId="LiveId" clId="{BAF9336C-C670-4CFA-A3CB-38CBE69C9111}" dt="2022-05-13T04:02:00.311" v="16481" actId="478"/>
          <ac:cxnSpMkLst>
            <pc:docMk/>
            <pc:sldMk cId="2431760083" sldId="296"/>
            <ac:cxnSpMk id="80" creationId="{3ADA0874-F6E2-1E55-F626-00A7CEF5A169}"/>
          </ac:cxnSpMkLst>
        </pc:cxnChg>
        <pc:cxnChg chg="del">
          <ac:chgData name="Tirthankar Mittra" userId="5a2678d12002f05b" providerId="LiveId" clId="{BAF9336C-C670-4CFA-A3CB-38CBE69C9111}" dt="2022-05-05T04:37:18.063" v="1637" actId="478"/>
          <ac:cxnSpMkLst>
            <pc:docMk/>
            <pc:sldMk cId="2431760083" sldId="296"/>
            <ac:cxnSpMk id="97" creationId="{A39D2F03-D5DD-D3F9-E3D8-7A020FDB0F7A}"/>
          </ac:cxnSpMkLst>
        </pc:cxnChg>
        <pc:cxnChg chg="add del mod">
          <ac:chgData name="Tirthankar Mittra" userId="5a2678d12002f05b" providerId="LiveId" clId="{BAF9336C-C670-4CFA-A3CB-38CBE69C9111}" dt="2022-05-13T04:02:00.311" v="16481" actId="478"/>
          <ac:cxnSpMkLst>
            <pc:docMk/>
            <pc:sldMk cId="2431760083" sldId="296"/>
            <ac:cxnSpMk id="139" creationId="{E3F2CC52-ED38-6CE9-856B-AC4BCE7262E8}"/>
          </ac:cxnSpMkLst>
        </pc:cxnChg>
        <pc:cxnChg chg="del">
          <ac:chgData name="Tirthankar Mittra" userId="5a2678d12002f05b" providerId="LiveId" clId="{BAF9336C-C670-4CFA-A3CB-38CBE69C9111}" dt="2022-05-05T04:37:18.902" v="1638" actId="478"/>
          <ac:cxnSpMkLst>
            <pc:docMk/>
            <pc:sldMk cId="2431760083" sldId="296"/>
            <ac:cxnSpMk id="166" creationId="{44E881CE-A534-2E9B-B08A-B6AE87322817}"/>
          </ac:cxnSpMkLst>
        </pc:cxnChg>
        <pc:cxnChg chg="del">
          <ac:chgData name="Tirthankar Mittra" userId="5a2678d12002f05b" providerId="LiveId" clId="{BAF9336C-C670-4CFA-A3CB-38CBE69C9111}" dt="2022-05-05T04:37:20.819" v="1640" actId="478"/>
          <ac:cxnSpMkLst>
            <pc:docMk/>
            <pc:sldMk cId="2431760083" sldId="296"/>
            <ac:cxnSpMk id="209" creationId="{605005A4-4840-26C6-43B9-61D65AC9D0C4}"/>
          </ac:cxnSpMkLst>
        </pc:cxnChg>
        <pc:cxnChg chg="del">
          <ac:chgData name="Tirthankar Mittra" userId="5a2678d12002f05b" providerId="LiveId" clId="{BAF9336C-C670-4CFA-A3CB-38CBE69C9111}" dt="2022-05-05T04:37:17.218" v="1636" actId="478"/>
          <ac:cxnSpMkLst>
            <pc:docMk/>
            <pc:sldMk cId="2431760083" sldId="296"/>
            <ac:cxnSpMk id="287" creationId="{DF5EFCAB-7D8B-04A4-2034-0DA9B25EA034}"/>
          </ac:cxnSpMkLst>
        </pc:cxnChg>
        <pc:cxnChg chg="del">
          <ac:chgData name="Tirthankar Mittra" userId="5a2678d12002f05b" providerId="LiveId" clId="{BAF9336C-C670-4CFA-A3CB-38CBE69C9111}" dt="2022-05-05T04:37:19.726" v="1639" actId="478"/>
          <ac:cxnSpMkLst>
            <pc:docMk/>
            <pc:sldMk cId="2431760083" sldId="296"/>
            <ac:cxnSpMk id="290" creationId="{0BEAB4C2-50A9-4C33-D272-79337A66A555}"/>
          </ac:cxnSpMkLst>
        </pc:cxnChg>
        <pc:cxnChg chg="add del">
          <ac:chgData name="Tirthankar Mittra" userId="5a2678d12002f05b" providerId="LiveId" clId="{BAF9336C-C670-4CFA-A3CB-38CBE69C9111}" dt="2022-05-05T05:17:11.810" v="2110" actId="11529"/>
          <ac:cxnSpMkLst>
            <pc:docMk/>
            <pc:sldMk cId="2431760083" sldId="296"/>
            <ac:cxnSpMk id="347" creationId="{614C0A4D-6778-87AD-0FED-D9CB0B5A39BC}"/>
          </ac:cxnSpMkLst>
        </pc:cxnChg>
        <pc:cxnChg chg="add mod">
          <ac:chgData name="Tirthankar Mittra" userId="5a2678d12002f05b" providerId="LiveId" clId="{BAF9336C-C670-4CFA-A3CB-38CBE69C9111}" dt="2022-05-13T03:50:29.856" v="16293" actId="164"/>
          <ac:cxnSpMkLst>
            <pc:docMk/>
            <pc:sldMk cId="2431760083" sldId="296"/>
            <ac:cxnSpMk id="349" creationId="{145E52FA-F74A-668E-6C7A-2E25926D8569}"/>
          </ac:cxnSpMkLst>
        </pc:cxnChg>
        <pc:cxnChg chg="add del mod">
          <ac:chgData name="Tirthankar Mittra" userId="5a2678d12002f05b" providerId="LiveId" clId="{BAF9336C-C670-4CFA-A3CB-38CBE69C9111}" dt="2022-05-13T03:50:42.656" v="16296" actId="478"/>
          <ac:cxnSpMkLst>
            <pc:docMk/>
            <pc:sldMk cId="2431760083" sldId="296"/>
            <ac:cxnSpMk id="414" creationId="{BAD92FFD-BCF8-1B03-E8D1-FF94AF46AA91}"/>
          </ac:cxnSpMkLst>
        </pc:cxnChg>
        <pc:cxnChg chg="add del mod">
          <ac:chgData name="Tirthankar Mittra" userId="5a2678d12002f05b" providerId="LiveId" clId="{BAF9336C-C670-4CFA-A3CB-38CBE69C9111}" dt="2022-05-13T03:50:41.270" v="16295" actId="478"/>
          <ac:cxnSpMkLst>
            <pc:docMk/>
            <pc:sldMk cId="2431760083" sldId="296"/>
            <ac:cxnSpMk id="428" creationId="{A918FDF2-B44F-00F3-A7B6-4B4466CB1ABB}"/>
          </ac:cxnSpMkLst>
        </pc:cxnChg>
        <pc:cxnChg chg="add mod">
          <ac:chgData name="Tirthankar Mittra" userId="5a2678d12002f05b" providerId="LiveId" clId="{BAF9336C-C670-4CFA-A3CB-38CBE69C9111}" dt="2022-05-13T03:50:29.856" v="16293" actId="164"/>
          <ac:cxnSpMkLst>
            <pc:docMk/>
            <pc:sldMk cId="2431760083" sldId="296"/>
            <ac:cxnSpMk id="435" creationId="{EC539C4E-3A0D-9AD0-A0B2-B8DD27024BB2}"/>
          </ac:cxnSpMkLst>
        </pc:cxnChg>
        <pc:cxnChg chg="add mod">
          <ac:chgData name="Tirthankar Mittra" userId="5a2678d12002f05b" providerId="LiveId" clId="{BAF9336C-C670-4CFA-A3CB-38CBE69C9111}" dt="2022-05-05T05:26:57.637" v="2421" actId="14100"/>
          <ac:cxnSpMkLst>
            <pc:docMk/>
            <pc:sldMk cId="2431760083" sldId="296"/>
            <ac:cxnSpMk id="498" creationId="{E7762D1C-1731-5617-965C-58B9A773360E}"/>
          </ac:cxnSpMkLst>
        </pc:cxnChg>
        <pc:cxnChg chg="add del">
          <ac:chgData name="Tirthankar Mittra" userId="5a2678d12002f05b" providerId="LiveId" clId="{BAF9336C-C670-4CFA-A3CB-38CBE69C9111}" dt="2022-05-05T05:27:41.336" v="2443" actId="11529"/>
          <ac:cxnSpMkLst>
            <pc:docMk/>
            <pc:sldMk cId="2431760083" sldId="296"/>
            <ac:cxnSpMk id="519" creationId="{34DBEE4A-951F-F964-2B43-0C75DACE9CD9}"/>
          </ac:cxnSpMkLst>
        </pc:cxnChg>
        <pc:cxnChg chg="add mod">
          <ac:chgData name="Tirthankar Mittra" userId="5a2678d12002f05b" providerId="LiveId" clId="{BAF9336C-C670-4CFA-A3CB-38CBE69C9111}" dt="2022-05-05T05:27:51.885" v="2445" actId="13822"/>
          <ac:cxnSpMkLst>
            <pc:docMk/>
            <pc:sldMk cId="2431760083" sldId="296"/>
            <ac:cxnSpMk id="521" creationId="{1DFA0B6D-4282-951B-D962-842DF6DE6D01}"/>
          </ac:cxnSpMkLst>
        </pc:cxnChg>
      </pc:sldChg>
      <pc:sldChg chg="addSp delSp modSp add mod">
        <pc:chgData name="Tirthankar Mittra" userId="5a2678d12002f05b" providerId="LiveId" clId="{BAF9336C-C670-4CFA-A3CB-38CBE69C9111}" dt="2022-05-13T03:17:17.011" v="15556" actId="207"/>
        <pc:sldMkLst>
          <pc:docMk/>
          <pc:sldMk cId="149482306" sldId="297"/>
        </pc:sldMkLst>
        <pc:spChg chg="mod">
          <ac:chgData name="Tirthankar Mittra" userId="5a2678d12002f05b" providerId="LiveId" clId="{BAF9336C-C670-4CFA-A3CB-38CBE69C9111}" dt="2022-05-13T03:17:14.706" v="15555" actId="207"/>
          <ac:spMkLst>
            <pc:docMk/>
            <pc:sldMk cId="149482306" sldId="297"/>
            <ac:spMk id="2" creationId="{00000000-0000-0000-0000-000000000000}"/>
          </ac:spMkLst>
        </pc:spChg>
        <pc:spChg chg="mod">
          <ac:chgData name="Tirthankar Mittra" userId="5a2678d12002f05b" providerId="LiveId" clId="{BAF9336C-C670-4CFA-A3CB-38CBE69C9111}" dt="2022-05-12T07:43:09.112" v="4117" actId="20577"/>
          <ac:spMkLst>
            <pc:docMk/>
            <pc:sldMk cId="149482306" sldId="297"/>
            <ac:spMk id="3" creationId="{00000000-0000-0000-0000-000000000000}"/>
          </ac:spMkLst>
        </pc:spChg>
        <pc:spChg chg="add mod">
          <ac:chgData name="Tirthankar Mittra" userId="5a2678d12002f05b" providerId="LiveId" clId="{BAF9336C-C670-4CFA-A3CB-38CBE69C9111}" dt="2022-05-13T03:17:17.011" v="15556" actId="207"/>
          <ac:spMkLst>
            <pc:docMk/>
            <pc:sldMk cId="149482306" sldId="297"/>
            <ac:spMk id="4" creationId="{B31ADBF2-B0FF-A90D-E921-EB0AE674DC0A}"/>
          </ac:spMkLst>
        </pc:spChg>
        <pc:spChg chg="add del">
          <ac:chgData name="Tirthankar Mittra" userId="5a2678d12002f05b" providerId="LiveId" clId="{BAF9336C-C670-4CFA-A3CB-38CBE69C9111}" dt="2022-05-12T04:45:28.336" v="2766" actId="11529"/>
          <ac:spMkLst>
            <pc:docMk/>
            <pc:sldMk cId="149482306" sldId="297"/>
            <ac:spMk id="5" creationId="{E9457978-6BFE-48AA-ECC1-123D51F452A6}"/>
          </ac:spMkLst>
        </pc:spChg>
        <pc:spChg chg="add mod">
          <ac:chgData name="Tirthankar Mittra" userId="5a2678d12002f05b" providerId="LiveId" clId="{BAF9336C-C670-4CFA-A3CB-38CBE69C9111}" dt="2022-05-12T06:42:24.072" v="3591"/>
          <ac:spMkLst>
            <pc:docMk/>
            <pc:sldMk cId="149482306" sldId="297"/>
            <ac:spMk id="14" creationId="{A5EFDF9B-15F8-AB12-BBBA-76FE53EB97AF}"/>
          </ac:spMkLst>
        </pc:spChg>
        <pc:spChg chg="add mod">
          <ac:chgData name="Tirthankar Mittra" userId="5a2678d12002f05b" providerId="LiveId" clId="{BAF9336C-C670-4CFA-A3CB-38CBE69C9111}" dt="2022-05-12T06:51:09.155" v="3766" actId="208"/>
          <ac:spMkLst>
            <pc:docMk/>
            <pc:sldMk cId="149482306" sldId="297"/>
            <ac:spMk id="15" creationId="{D1D00AC7-9267-2EC5-F703-AA34A66B0430}"/>
          </ac:spMkLst>
        </pc:spChg>
        <pc:spChg chg="add mod">
          <ac:chgData name="Tirthankar Mittra" userId="5a2678d12002f05b" providerId="LiveId" clId="{BAF9336C-C670-4CFA-A3CB-38CBE69C9111}" dt="2022-05-12T06:51:09.155" v="3766" actId="208"/>
          <ac:spMkLst>
            <pc:docMk/>
            <pc:sldMk cId="149482306" sldId="297"/>
            <ac:spMk id="16" creationId="{FAB64ED5-FB5F-0301-66DE-2B7FD4D6C063}"/>
          </ac:spMkLst>
        </pc:spChg>
        <pc:spChg chg="add mod">
          <ac:chgData name="Tirthankar Mittra" userId="5a2678d12002f05b" providerId="LiveId" clId="{BAF9336C-C670-4CFA-A3CB-38CBE69C9111}" dt="2022-05-12T06:51:09.155" v="3766" actId="208"/>
          <ac:spMkLst>
            <pc:docMk/>
            <pc:sldMk cId="149482306" sldId="297"/>
            <ac:spMk id="17" creationId="{F9F8F831-8950-A504-C9E4-DD3383D9FE3F}"/>
          </ac:spMkLst>
        </pc:spChg>
        <pc:spChg chg="add mod">
          <ac:chgData name="Tirthankar Mittra" userId="5a2678d12002f05b" providerId="LiveId" clId="{BAF9336C-C670-4CFA-A3CB-38CBE69C9111}" dt="2022-05-12T06:51:09.155" v="3766" actId="208"/>
          <ac:spMkLst>
            <pc:docMk/>
            <pc:sldMk cId="149482306" sldId="297"/>
            <ac:spMk id="18" creationId="{A91B1B8F-B9B7-DCAD-1C96-8E27ED651881}"/>
          </ac:spMkLst>
        </pc:spChg>
        <pc:spChg chg="add mod">
          <ac:chgData name="Tirthankar Mittra" userId="5a2678d12002f05b" providerId="LiveId" clId="{BAF9336C-C670-4CFA-A3CB-38CBE69C9111}" dt="2022-05-12T06:51:09.155" v="3766" actId="208"/>
          <ac:spMkLst>
            <pc:docMk/>
            <pc:sldMk cId="149482306" sldId="297"/>
            <ac:spMk id="19" creationId="{2E0EF304-12F0-9B91-8D73-90FDA593D6B5}"/>
          </ac:spMkLst>
        </pc:spChg>
        <pc:spChg chg="add del mod">
          <ac:chgData name="Tirthankar Mittra" userId="5a2678d12002f05b" providerId="LiveId" clId="{BAF9336C-C670-4CFA-A3CB-38CBE69C9111}" dt="2022-05-12T06:51:33.291" v="3771"/>
          <ac:spMkLst>
            <pc:docMk/>
            <pc:sldMk cId="149482306" sldId="297"/>
            <ac:spMk id="20" creationId="{A6132162-7671-5486-EA7B-F09F6F85E1EC}"/>
          </ac:spMkLst>
        </pc:spChg>
        <pc:spChg chg="add mod">
          <ac:chgData name="Tirthankar Mittra" userId="5a2678d12002f05b" providerId="LiveId" clId="{BAF9336C-C670-4CFA-A3CB-38CBE69C9111}" dt="2022-05-12T07:43:11.530" v="4118" actId="20577"/>
          <ac:spMkLst>
            <pc:docMk/>
            <pc:sldMk cId="149482306" sldId="297"/>
            <ac:spMk id="22" creationId="{D0278138-8CF5-977C-6256-0F53D7E7ED33}"/>
          </ac:spMkLst>
        </pc:spChg>
        <pc:spChg chg="add mod">
          <ac:chgData name="Tirthankar Mittra" userId="5a2678d12002f05b" providerId="LiveId" clId="{BAF9336C-C670-4CFA-A3CB-38CBE69C9111}" dt="2022-05-12T07:43:12.791" v="4119" actId="20577"/>
          <ac:spMkLst>
            <pc:docMk/>
            <pc:sldMk cId="149482306" sldId="297"/>
            <ac:spMk id="23" creationId="{AE2605B4-C78B-D402-EB14-580BA10D268C}"/>
          </ac:spMkLst>
        </pc:spChg>
        <pc:spChg chg="add mod">
          <ac:chgData name="Tirthankar Mittra" userId="5a2678d12002f05b" providerId="LiveId" clId="{BAF9336C-C670-4CFA-A3CB-38CBE69C9111}" dt="2022-05-12T07:42:37.302" v="4109" actId="20577"/>
          <ac:spMkLst>
            <pc:docMk/>
            <pc:sldMk cId="149482306" sldId="297"/>
            <ac:spMk id="27" creationId="{256057F6-191E-91FD-C9E3-1EBFF52136F8}"/>
          </ac:spMkLst>
        </pc:spChg>
        <pc:spChg chg="add mod">
          <ac:chgData name="Tirthankar Mittra" userId="5a2678d12002f05b" providerId="LiveId" clId="{BAF9336C-C670-4CFA-A3CB-38CBE69C9111}" dt="2022-05-12T07:41:43.827" v="3958" actId="1076"/>
          <ac:spMkLst>
            <pc:docMk/>
            <pc:sldMk cId="149482306" sldId="297"/>
            <ac:spMk id="28" creationId="{28E476FA-A504-CD72-03F1-64E2C56C1775}"/>
          </ac:spMkLst>
        </pc:spChg>
        <pc:grpChg chg="add mod">
          <ac:chgData name="Tirthankar Mittra" userId="5a2678d12002f05b" providerId="LiveId" clId="{BAF9336C-C670-4CFA-A3CB-38CBE69C9111}" dt="2022-05-12T07:39:18.512" v="3828" actId="164"/>
          <ac:grpSpMkLst>
            <pc:docMk/>
            <pc:sldMk cId="149482306" sldId="297"/>
            <ac:grpSpMk id="21" creationId="{BE87C673-525A-6452-D6A3-9363248010E2}"/>
          </ac:grpSpMkLst>
        </pc:grpChg>
        <pc:grpChg chg="add mod">
          <ac:chgData name="Tirthankar Mittra" userId="5a2678d12002f05b" providerId="LiveId" clId="{BAF9336C-C670-4CFA-A3CB-38CBE69C9111}" dt="2022-05-12T07:40:10.062" v="3833" actId="1076"/>
          <ac:grpSpMkLst>
            <pc:docMk/>
            <pc:sldMk cId="149482306" sldId="297"/>
            <ac:grpSpMk id="24" creationId="{13309E89-01DC-E062-5FB9-5652BBEF3B23}"/>
          </ac:grpSpMkLst>
        </pc:grpChg>
        <pc:picChg chg="add mod">
          <ac:chgData name="Tirthankar Mittra" userId="5a2678d12002f05b" providerId="LiveId" clId="{BAF9336C-C670-4CFA-A3CB-38CBE69C9111}" dt="2022-05-12T07:40:04.723" v="3832" actId="1076"/>
          <ac:picMkLst>
            <pc:docMk/>
            <pc:sldMk cId="149482306" sldId="297"/>
            <ac:picMk id="26" creationId="{C2DC63C1-B562-1ED7-DF89-DC5434FD42B6}"/>
          </ac:picMkLst>
        </pc:picChg>
        <pc:inkChg chg="add del">
          <ac:chgData name="Tirthankar Mittra" userId="5a2678d12002f05b" providerId="LiveId" clId="{BAF9336C-C670-4CFA-A3CB-38CBE69C9111}" dt="2022-05-12T06:38:04.932" v="3558" actId="9405"/>
          <ac:inkMkLst>
            <pc:docMk/>
            <pc:sldMk cId="149482306" sldId="297"/>
            <ac:inkMk id="6" creationId="{896EFB86-63C3-D375-2E22-2EDBD2D70061}"/>
          </ac:inkMkLst>
        </pc:inkChg>
        <pc:inkChg chg="add del">
          <ac:chgData name="Tirthankar Mittra" userId="5a2678d12002f05b" providerId="LiveId" clId="{BAF9336C-C670-4CFA-A3CB-38CBE69C9111}" dt="2022-05-12T06:38:04.640" v="3557" actId="9405"/>
          <ac:inkMkLst>
            <pc:docMk/>
            <pc:sldMk cId="149482306" sldId="297"/>
            <ac:inkMk id="7" creationId="{049A34D9-7AF1-D964-E2B5-A95D331E18D9}"/>
          </ac:inkMkLst>
        </pc:inkChg>
        <pc:inkChg chg="add del">
          <ac:chgData name="Tirthankar Mittra" userId="5a2678d12002f05b" providerId="LiveId" clId="{BAF9336C-C670-4CFA-A3CB-38CBE69C9111}" dt="2022-05-12T06:38:04.303" v="3556" actId="9405"/>
          <ac:inkMkLst>
            <pc:docMk/>
            <pc:sldMk cId="149482306" sldId="297"/>
            <ac:inkMk id="8" creationId="{C97DE770-A572-3C8C-7F4D-352450941DED}"/>
          </ac:inkMkLst>
        </pc:inkChg>
        <pc:inkChg chg="add del">
          <ac:chgData name="Tirthankar Mittra" userId="5a2678d12002f05b" providerId="LiveId" clId="{BAF9336C-C670-4CFA-A3CB-38CBE69C9111}" dt="2022-05-12T06:38:03.895" v="3555" actId="9405"/>
          <ac:inkMkLst>
            <pc:docMk/>
            <pc:sldMk cId="149482306" sldId="297"/>
            <ac:inkMk id="9" creationId="{5B1EABBB-C0DF-43D4-F681-FD939E40A2B2}"/>
          </ac:inkMkLst>
        </pc:inkChg>
        <pc:inkChg chg="add del">
          <ac:chgData name="Tirthankar Mittra" userId="5a2678d12002f05b" providerId="LiveId" clId="{BAF9336C-C670-4CFA-A3CB-38CBE69C9111}" dt="2022-05-12T06:38:29.057" v="3568" actId="9405"/>
          <ac:inkMkLst>
            <pc:docMk/>
            <pc:sldMk cId="149482306" sldId="297"/>
            <ac:inkMk id="10" creationId="{CB04FC6F-1983-6B96-A741-C969B61FA0A4}"/>
          </ac:inkMkLst>
        </pc:inkChg>
        <pc:inkChg chg="add del">
          <ac:chgData name="Tirthankar Mittra" userId="5a2678d12002f05b" providerId="LiveId" clId="{BAF9336C-C670-4CFA-A3CB-38CBE69C9111}" dt="2022-05-12T06:38:55.282" v="3574" actId="9405"/>
          <ac:inkMkLst>
            <pc:docMk/>
            <pc:sldMk cId="149482306" sldId="297"/>
            <ac:inkMk id="11" creationId="{45545934-C4CC-141A-B6B4-E8B52D048A38}"/>
          </ac:inkMkLst>
        </pc:inkChg>
        <pc:inkChg chg="add del">
          <ac:chgData name="Tirthankar Mittra" userId="5a2678d12002f05b" providerId="LiveId" clId="{BAF9336C-C670-4CFA-A3CB-38CBE69C9111}" dt="2022-05-12T06:38:54.280" v="3573" actId="9405"/>
          <ac:inkMkLst>
            <pc:docMk/>
            <pc:sldMk cId="149482306" sldId="297"/>
            <ac:inkMk id="12" creationId="{5B43B115-7CF1-0D21-B1B2-5A445311A5B9}"/>
          </ac:inkMkLst>
        </pc:inkChg>
        <pc:inkChg chg="add del">
          <ac:chgData name="Tirthankar Mittra" userId="5a2678d12002f05b" providerId="LiveId" clId="{BAF9336C-C670-4CFA-A3CB-38CBE69C9111}" dt="2022-05-12T06:42:24.072" v="3591"/>
          <ac:inkMkLst>
            <pc:docMk/>
            <pc:sldMk cId="149482306" sldId="297"/>
            <ac:inkMk id="13" creationId="{8F82CA80-7701-0604-7D2F-A4DDEF2D837A}"/>
          </ac:inkMkLst>
        </pc:inkChg>
      </pc:sldChg>
      <pc:sldChg chg="delSp modSp add mod">
        <pc:chgData name="Tirthankar Mittra" userId="5a2678d12002f05b" providerId="LiveId" clId="{BAF9336C-C670-4CFA-A3CB-38CBE69C9111}" dt="2022-05-13T03:17:23.042" v="15558" actId="207"/>
        <pc:sldMkLst>
          <pc:docMk/>
          <pc:sldMk cId="3726355364" sldId="298"/>
        </pc:sldMkLst>
        <pc:spChg chg="mod">
          <ac:chgData name="Tirthankar Mittra" userId="5a2678d12002f05b" providerId="LiveId" clId="{BAF9336C-C670-4CFA-A3CB-38CBE69C9111}" dt="2022-05-13T03:17:20.738" v="15557" actId="207"/>
          <ac:spMkLst>
            <pc:docMk/>
            <pc:sldMk cId="3726355364" sldId="298"/>
            <ac:spMk id="2" creationId="{00000000-0000-0000-0000-000000000000}"/>
          </ac:spMkLst>
        </pc:spChg>
        <pc:spChg chg="mod">
          <ac:chgData name="Tirthankar Mittra" userId="5a2678d12002f05b" providerId="LiveId" clId="{BAF9336C-C670-4CFA-A3CB-38CBE69C9111}" dt="2022-05-12T14:04:07.090" v="7442" actId="948"/>
          <ac:spMkLst>
            <pc:docMk/>
            <pc:sldMk cId="3726355364" sldId="298"/>
            <ac:spMk id="3" creationId="{00000000-0000-0000-0000-000000000000}"/>
          </ac:spMkLst>
        </pc:spChg>
        <pc:spChg chg="mod">
          <ac:chgData name="Tirthankar Mittra" userId="5a2678d12002f05b" providerId="LiveId" clId="{BAF9336C-C670-4CFA-A3CB-38CBE69C9111}" dt="2022-05-13T03:17:23.042" v="15558" actId="207"/>
          <ac:spMkLst>
            <pc:docMk/>
            <pc:sldMk cId="3726355364" sldId="298"/>
            <ac:spMk id="4" creationId="{B31ADBF2-B0FF-A90D-E921-EB0AE674DC0A}"/>
          </ac:spMkLst>
        </pc:spChg>
        <pc:grpChg chg="del">
          <ac:chgData name="Tirthankar Mittra" userId="5a2678d12002f05b" providerId="LiveId" clId="{BAF9336C-C670-4CFA-A3CB-38CBE69C9111}" dt="2022-05-12T06:51:47.910" v="3774" actId="478"/>
          <ac:grpSpMkLst>
            <pc:docMk/>
            <pc:sldMk cId="3726355364" sldId="298"/>
            <ac:grpSpMk id="21" creationId="{BE87C673-525A-6452-D6A3-9363248010E2}"/>
          </ac:grpSpMkLst>
        </pc:grpChg>
      </pc:sldChg>
      <pc:sldChg chg="new del">
        <pc:chgData name="Tirthankar Mittra" userId="5a2678d12002f05b" providerId="LiveId" clId="{BAF9336C-C670-4CFA-A3CB-38CBE69C9111}" dt="2022-05-12T07:47:14.784" v="4281" actId="47"/>
        <pc:sldMkLst>
          <pc:docMk/>
          <pc:sldMk cId="1086477803" sldId="299"/>
        </pc:sldMkLst>
      </pc:sldChg>
      <pc:sldChg chg="addSp delSp modSp add mod ord">
        <pc:chgData name="Tirthankar Mittra" userId="5a2678d12002f05b" providerId="LiveId" clId="{BAF9336C-C670-4CFA-A3CB-38CBE69C9111}" dt="2022-05-13T03:17:35.827" v="15560" actId="207"/>
        <pc:sldMkLst>
          <pc:docMk/>
          <pc:sldMk cId="627647530" sldId="300"/>
        </pc:sldMkLst>
        <pc:spChg chg="mod">
          <ac:chgData name="Tirthankar Mittra" userId="5a2678d12002f05b" providerId="LiveId" clId="{BAF9336C-C670-4CFA-A3CB-38CBE69C9111}" dt="2022-05-13T03:17:35.827" v="15560" actId="207"/>
          <ac:spMkLst>
            <pc:docMk/>
            <pc:sldMk cId="627647530" sldId="300"/>
            <ac:spMk id="2" creationId="{00000000-0000-0000-0000-000000000000}"/>
          </ac:spMkLst>
        </pc:spChg>
        <pc:spChg chg="del">
          <ac:chgData name="Tirthankar Mittra" userId="5a2678d12002f05b" providerId="LiveId" clId="{BAF9336C-C670-4CFA-A3CB-38CBE69C9111}" dt="2022-05-12T07:47:47.755" v="4293" actId="478"/>
          <ac:spMkLst>
            <pc:docMk/>
            <pc:sldMk cId="627647530" sldId="300"/>
            <ac:spMk id="3" creationId="{5D511AEB-2876-FC19-AEC9-4742D95AF56C}"/>
          </ac:spMkLst>
        </pc:spChg>
        <pc:spChg chg="del">
          <ac:chgData name="Tirthankar Mittra" userId="5a2678d12002f05b" providerId="LiveId" clId="{BAF9336C-C670-4CFA-A3CB-38CBE69C9111}" dt="2022-05-12T07:47:43.818" v="4287" actId="478"/>
          <ac:spMkLst>
            <pc:docMk/>
            <pc:sldMk cId="627647530" sldId="300"/>
            <ac:spMk id="4" creationId="{E824443D-A38A-31F6-B0B9-6A82039C6874}"/>
          </ac:spMkLst>
        </pc:spChg>
        <pc:spChg chg="add mod">
          <ac:chgData name="Tirthankar Mittra" userId="5a2678d12002f05b" providerId="LiveId" clId="{BAF9336C-C670-4CFA-A3CB-38CBE69C9111}" dt="2022-05-12T13:23:41.018" v="5387" actId="1076"/>
          <ac:spMkLst>
            <pc:docMk/>
            <pc:sldMk cId="627647530" sldId="300"/>
            <ac:spMk id="5" creationId="{CE3EB602-F05D-0E24-F356-4B997C6B406C}"/>
          </ac:spMkLst>
        </pc:spChg>
        <pc:spChg chg="add del mod">
          <ac:chgData name="Tirthankar Mittra" userId="5a2678d12002f05b" providerId="LiveId" clId="{BAF9336C-C670-4CFA-A3CB-38CBE69C9111}" dt="2022-05-12T07:53:33.881" v="4478"/>
          <ac:spMkLst>
            <pc:docMk/>
            <pc:sldMk cId="627647530" sldId="300"/>
            <ac:spMk id="7" creationId="{D4C9069D-5D55-B723-DE63-0E4EBC012752}"/>
          </ac:spMkLst>
        </pc:spChg>
        <pc:spChg chg="del">
          <ac:chgData name="Tirthankar Mittra" userId="5a2678d12002f05b" providerId="LiveId" clId="{BAF9336C-C670-4CFA-A3CB-38CBE69C9111}" dt="2022-05-12T07:47:45.130" v="4289" actId="478"/>
          <ac:spMkLst>
            <pc:docMk/>
            <pc:sldMk cId="627647530" sldId="300"/>
            <ac:spMk id="21" creationId="{D83D6703-EE98-14CB-419C-A205B8E404E3}"/>
          </ac:spMkLst>
        </pc:spChg>
        <pc:spChg chg="del">
          <ac:chgData name="Tirthankar Mittra" userId="5a2678d12002f05b" providerId="LiveId" clId="{BAF9336C-C670-4CFA-A3CB-38CBE69C9111}" dt="2022-05-12T07:47:45.963" v="4290" actId="478"/>
          <ac:spMkLst>
            <pc:docMk/>
            <pc:sldMk cId="627647530" sldId="300"/>
            <ac:spMk id="22" creationId="{90476A3F-7518-E197-16D9-62158FBCACB6}"/>
          </ac:spMkLst>
        </pc:spChg>
        <pc:spChg chg="del">
          <ac:chgData name="Tirthankar Mittra" userId="5a2678d12002f05b" providerId="LiveId" clId="{BAF9336C-C670-4CFA-A3CB-38CBE69C9111}" dt="2022-05-12T07:47:44.406" v="4288" actId="478"/>
          <ac:spMkLst>
            <pc:docMk/>
            <pc:sldMk cId="627647530" sldId="300"/>
            <ac:spMk id="23" creationId="{79D9C619-C169-1C3D-FDCC-C9BA0743B148}"/>
          </ac:spMkLst>
        </pc:spChg>
        <pc:spChg chg="del">
          <ac:chgData name="Tirthankar Mittra" userId="5a2678d12002f05b" providerId="LiveId" clId="{BAF9336C-C670-4CFA-A3CB-38CBE69C9111}" dt="2022-05-12T07:47:46.618" v="4291" actId="478"/>
          <ac:spMkLst>
            <pc:docMk/>
            <pc:sldMk cId="627647530" sldId="300"/>
            <ac:spMk id="24" creationId="{3AB7CB02-870E-1F20-5209-A1F9DD0F3C80}"/>
          </ac:spMkLst>
        </pc:spChg>
        <pc:spChg chg="del">
          <ac:chgData name="Tirthankar Mittra" userId="5a2678d12002f05b" providerId="LiveId" clId="{BAF9336C-C670-4CFA-A3CB-38CBE69C9111}" dt="2022-05-12T07:47:47.232" v="4292" actId="478"/>
          <ac:spMkLst>
            <pc:docMk/>
            <pc:sldMk cId="627647530" sldId="300"/>
            <ac:spMk id="26" creationId="{932CA777-C6A5-231B-6A32-77BB47A3218A}"/>
          </ac:spMkLst>
        </pc:spChg>
        <pc:spChg chg="del">
          <ac:chgData name="Tirthankar Mittra" userId="5a2678d12002f05b" providerId="LiveId" clId="{BAF9336C-C670-4CFA-A3CB-38CBE69C9111}" dt="2022-05-12T07:47:48.565" v="4294" actId="478"/>
          <ac:spMkLst>
            <pc:docMk/>
            <pc:sldMk cId="627647530" sldId="300"/>
            <ac:spMk id="27" creationId="{420A8763-8E49-E985-DF99-E9B4C4D17C68}"/>
          </ac:spMkLst>
        </pc:spChg>
        <pc:spChg chg="del">
          <ac:chgData name="Tirthankar Mittra" userId="5a2678d12002f05b" providerId="LiveId" clId="{BAF9336C-C670-4CFA-A3CB-38CBE69C9111}" dt="2022-05-12T07:47:49.259" v="4295" actId="478"/>
          <ac:spMkLst>
            <pc:docMk/>
            <pc:sldMk cId="627647530" sldId="300"/>
            <ac:spMk id="28" creationId="{62DC11D8-C48E-5C5F-D5AE-247AB1FDA117}"/>
          </ac:spMkLst>
        </pc:spChg>
        <pc:spChg chg="del">
          <ac:chgData name="Tirthankar Mittra" userId="5a2678d12002f05b" providerId="LiveId" clId="{BAF9336C-C670-4CFA-A3CB-38CBE69C9111}" dt="2022-05-12T07:47:51.669" v="4298" actId="478"/>
          <ac:spMkLst>
            <pc:docMk/>
            <pc:sldMk cId="627647530" sldId="300"/>
            <ac:spMk id="475" creationId="{550E8B51-89E5-B951-7A8B-BEFBA923C9E9}"/>
          </ac:spMkLst>
        </pc:spChg>
        <pc:spChg chg="del">
          <ac:chgData name="Tirthankar Mittra" userId="5a2678d12002f05b" providerId="LiveId" clId="{BAF9336C-C670-4CFA-A3CB-38CBE69C9111}" dt="2022-05-12T07:47:42.709" v="4286" actId="478"/>
          <ac:spMkLst>
            <pc:docMk/>
            <pc:sldMk cId="627647530" sldId="300"/>
            <ac:spMk id="476" creationId="{CFAD624F-6A27-F94A-06FD-E1177BC00DC1}"/>
          </ac:spMkLst>
        </pc:spChg>
        <pc:grpChg chg="del">
          <ac:chgData name="Tirthankar Mittra" userId="5a2678d12002f05b" providerId="LiveId" clId="{BAF9336C-C670-4CFA-A3CB-38CBE69C9111}" dt="2022-05-12T07:47:28.261" v="4283" actId="478"/>
          <ac:grpSpMkLst>
            <pc:docMk/>
            <pc:sldMk cId="627647530" sldId="300"/>
            <ac:grpSpMk id="37" creationId="{1DA67181-400A-5ADB-EFD0-FD86065EF5FB}"/>
          </ac:grpSpMkLst>
        </pc:grpChg>
        <pc:grpChg chg="del">
          <ac:chgData name="Tirthankar Mittra" userId="5a2678d12002f05b" providerId="LiveId" clId="{BAF9336C-C670-4CFA-A3CB-38CBE69C9111}" dt="2022-05-12T07:47:28.261" v="4283" actId="478"/>
          <ac:grpSpMkLst>
            <pc:docMk/>
            <pc:sldMk cId="627647530" sldId="300"/>
            <ac:grpSpMk id="69" creationId="{A3C914AE-888A-399D-36E5-D3DF985A1D11}"/>
          </ac:grpSpMkLst>
        </pc:grpChg>
        <pc:grpChg chg="del">
          <ac:chgData name="Tirthankar Mittra" userId="5a2678d12002f05b" providerId="LiveId" clId="{BAF9336C-C670-4CFA-A3CB-38CBE69C9111}" dt="2022-05-12T07:47:28.261" v="4283" actId="478"/>
          <ac:grpSpMkLst>
            <pc:docMk/>
            <pc:sldMk cId="627647530" sldId="300"/>
            <ac:grpSpMk id="74" creationId="{85C5D5E2-42D2-5F57-CC30-BD57608DAF25}"/>
          </ac:grpSpMkLst>
        </pc:grpChg>
        <pc:grpChg chg="del">
          <ac:chgData name="Tirthankar Mittra" userId="5a2678d12002f05b" providerId="LiveId" clId="{BAF9336C-C670-4CFA-A3CB-38CBE69C9111}" dt="2022-05-12T07:47:28.261" v="4283" actId="478"/>
          <ac:grpSpMkLst>
            <pc:docMk/>
            <pc:sldMk cId="627647530" sldId="300"/>
            <ac:grpSpMk id="78" creationId="{1D996783-241A-ABAA-A888-B411C9990D66}"/>
          </ac:grpSpMkLst>
        </pc:grpChg>
        <pc:grpChg chg="del">
          <ac:chgData name="Tirthankar Mittra" userId="5a2678d12002f05b" providerId="LiveId" clId="{BAF9336C-C670-4CFA-A3CB-38CBE69C9111}" dt="2022-05-12T07:47:28.261" v="4283" actId="478"/>
          <ac:grpSpMkLst>
            <pc:docMk/>
            <pc:sldMk cId="627647530" sldId="300"/>
            <ac:grpSpMk id="144" creationId="{454F0A73-1C18-4D06-E52E-8B6BD7CFF5B4}"/>
          </ac:grpSpMkLst>
        </pc:grpChg>
        <pc:grpChg chg="del">
          <ac:chgData name="Tirthankar Mittra" userId="5a2678d12002f05b" providerId="LiveId" clId="{BAF9336C-C670-4CFA-A3CB-38CBE69C9111}" dt="2022-05-12T07:47:28.261" v="4283" actId="478"/>
          <ac:grpSpMkLst>
            <pc:docMk/>
            <pc:sldMk cId="627647530" sldId="300"/>
            <ac:grpSpMk id="148" creationId="{521C62B1-BA3D-F7DC-BFF9-5BCBE19A3B6D}"/>
          </ac:grpSpMkLst>
        </pc:grpChg>
        <pc:grpChg chg="del">
          <ac:chgData name="Tirthankar Mittra" userId="5a2678d12002f05b" providerId="LiveId" clId="{BAF9336C-C670-4CFA-A3CB-38CBE69C9111}" dt="2022-05-12T07:47:28.261" v="4283" actId="478"/>
          <ac:grpSpMkLst>
            <pc:docMk/>
            <pc:sldMk cId="627647530" sldId="300"/>
            <ac:grpSpMk id="312" creationId="{193A44DA-CCE6-6C9E-5535-A320B1C8416F}"/>
          </ac:grpSpMkLst>
        </pc:grpChg>
        <pc:grpChg chg="del">
          <ac:chgData name="Tirthankar Mittra" userId="5a2678d12002f05b" providerId="LiveId" clId="{BAF9336C-C670-4CFA-A3CB-38CBE69C9111}" dt="2022-05-12T07:47:36.981" v="4285" actId="478"/>
          <ac:grpSpMkLst>
            <pc:docMk/>
            <pc:sldMk cId="627647530" sldId="300"/>
            <ac:grpSpMk id="316" creationId="{CD969CFF-93BE-5CF1-6D6B-12456C04BE38}"/>
          </ac:grpSpMkLst>
        </pc:grpChg>
        <pc:grpChg chg="del">
          <ac:chgData name="Tirthankar Mittra" userId="5a2678d12002f05b" providerId="LiveId" clId="{BAF9336C-C670-4CFA-A3CB-38CBE69C9111}" dt="2022-05-12T07:47:36.981" v="4285" actId="478"/>
          <ac:grpSpMkLst>
            <pc:docMk/>
            <pc:sldMk cId="627647530" sldId="300"/>
            <ac:grpSpMk id="345" creationId="{A71E0E1A-1C0D-991A-3670-94E0260FAC0B}"/>
          </ac:grpSpMkLst>
        </pc:grpChg>
        <pc:grpChg chg="del">
          <ac:chgData name="Tirthankar Mittra" userId="5a2678d12002f05b" providerId="LiveId" clId="{BAF9336C-C670-4CFA-A3CB-38CBE69C9111}" dt="2022-05-12T07:47:28.261" v="4283" actId="478"/>
          <ac:grpSpMkLst>
            <pc:docMk/>
            <pc:sldMk cId="627647530" sldId="300"/>
            <ac:grpSpMk id="352" creationId="{6F935CB0-73A1-24C0-ED1C-72CA769E56B1}"/>
          </ac:grpSpMkLst>
        </pc:grpChg>
        <pc:grpChg chg="del">
          <ac:chgData name="Tirthankar Mittra" userId="5a2678d12002f05b" providerId="LiveId" clId="{BAF9336C-C670-4CFA-A3CB-38CBE69C9111}" dt="2022-05-12T07:47:28.261" v="4283" actId="478"/>
          <ac:grpSpMkLst>
            <pc:docMk/>
            <pc:sldMk cId="627647530" sldId="300"/>
            <ac:grpSpMk id="356" creationId="{19471C68-59C0-D538-77C1-155B449A1610}"/>
          </ac:grpSpMkLst>
        </pc:grpChg>
        <pc:grpChg chg="del">
          <ac:chgData name="Tirthankar Mittra" userId="5a2678d12002f05b" providerId="LiveId" clId="{BAF9336C-C670-4CFA-A3CB-38CBE69C9111}" dt="2022-05-12T07:47:28.261" v="4283" actId="478"/>
          <ac:grpSpMkLst>
            <pc:docMk/>
            <pc:sldMk cId="627647530" sldId="300"/>
            <ac:grpSpMk id="412" creationId="{FA52CC40-99E7-796B-4DAB-B048DBDB1578}"/>
          </ac:grpSpMkLst>
        </pc:grpChg>
        <pc:grpChg chg="del">
          <ac:chgData name="Tirthankar Mittra" userId="5a2678d12002f05b" providerId="LiveId" clId="{BAF9336C-C670-4CFA-A3CB-38CBE69C9111}" dt="2022-05-12T07:47:36.981" v="4285" actId="478"/>
          <ac:grpSpMkLst>
            <pc:docMk/>
            <pc:sldMk cId="627647530" sldId="300"/>
            <ac:grpSpMk id="460" creationId="{3488B4C5-9280-87E1-6F79-9DE08CD19269}"/>
          </ac:grpSpMkLst>
        </pc:grpChg>
        <pc:grpChg chg="del">
          <ac:chgData name="Tirthankar Mittra" userId="5a2678d12002f05b" providerId="LiveId" clId="{BAF9336C-C670-4CFA-A3CB-38CBE69C9111}" dt="2022-05-12T07:47:28.261" v="4283" actId="478"/>
          <ac:grpSpMkLst>
            <pc:docMk/>
            <pc:sldMk cId="627647530" sldId="300"/>
            <ac:grpSpMk id="464" creationId="{DC68ABAB-5ADE-CEF7-70FA-EA96D9009A7F}"/>
          </ac:grpSpMkLst>
        </pc:grpChg>
        <pc:grpChg chg="del">
          <ac:chgData name="Tirthankar Mittra" userId="5a2678d12002f05b" providerId="LiveId" clId="{BAF9336C-C670-4CFA-A3CB-38CBE69C9111}" dt="2022-05-12T07:47:36.981" v="4285" actId="478"/>
          <ac:grpSpMkLst>
            <pc:docMk/>
            <pc:sldMk cId="627647530" sldId="300"/>
            <ac:grpSpMk id="474" creationId="{5430D89F-BA2D-389D-F376-406B2826FFDA}"/>
          </ac:grpSpMkLst>
        </pc:grpChg>
        <pc:grpChg chg="del">
          <ac:chgData name="Tirthankar Mittra" userId="5a2678d12002f05b" providerId="LiveId" clId="{BAF9336C-C670-4CFA-A3CB-38CBE69C9111}" dt="2022-05-12T07:47:28.261" v="4283" actId="478"/>
          <ac:grpSpMkLst>
            <pc:docMk/>
            <pc:sldMk cId="627647530" sldId="300"/>
            <ac:grpSpMk id="487" creationId="{AD972A9E-DA72-346C-CBA7-DE87B6398694}"/>
          </ac:grpSpMkLst>
        </pc:grpChg>
        <pc:grpChg chg="del">
          <ac:chgData name="Tirthankar Mittra" userId="5a2678d12002f05b" providerId="LiveId" clId="{BAF9336C-C670-4CFA-A3CB-38CBE69C9111}" dt="2022-05-12T07:47:36.981" v="4285" actId="478"/>
          <ac:grpSpMkLst>
            <pc:docMk/>
            <pc:sldMk cId="627647530" sldId="300"/>
            <ac:grpSpMk id="491" creationId="{38A06C3A-917C-729D-2D60-2D75F620A3D4}"/>
          </ac:grpSpMkLst>
        </pc:grpChg>
        <pc:grpChg chg="del">
          <ac:chgData name="Tirthankar Mittra" userId="5a2678d12002f05b" providerId="LiveId" clId="{BAF9336C-C670-4CFA-A3CB-38CBE69C9111}" dt="2022-05-12T07:47:28.261" v="4283" actId="478"/>
          <ac:grpSpMkLst>
            <pc:docMk/>
            <pc:sldMk cId="627647530" sldId="300"/>
            <ac:grpSpMk id="496" creationId="{083D21B4-897A-24C5-8375-5C8DF74D4399}"/>
          </ac:grpSpMkLst>
        </pc:grpChg>
        <pc:grpChg chg="del">
          <ac:chgData name="Tirthankar Mittra" userId="5a2678d12002f05b" providerId="LiveId" clId="{BAF9336C-C670-4CFA-A3CB-38CBE69C9111}" dt="2022-05-12T07:47:31.029" v="4284" actId="478"/>
          <ac:grpSpMkLst>
            <pc:docMk/>
            <pc:sldMk cId="627647530" sldId="300"/>
            <ac:grpSpMk id="517" creationId="{12176716-0242-8D6A-4D25-F00F207F5DA7}"/>
          </ac:grpSpMkLst>
        </pc:grpChg>
        <pc:grpChg chg="del">
          <ac:chgData name="Tirthankar Mittra" userId="5a2678d12002f05b" providerId="LiveId" clId="{BAF9336C-C670-4CFA-A3CB-38CBE69C9111}" dt="2022-05-12T07:47:31.029" v="4284" actId="478"/>
          <ac:grpSpMkLst>
            <pc:docMk/>
            <pc:sldMk cId="627647530" sldId="300"/>
            <ac:grpSpMk id="551" creationId="{EF502EF6-93D2-521D-5138-30B67CEFBEAC}"/>
          </ac:grpSpMkLst>
        </pc:grpChg>
        <pc:grpChg chg="del">
          <ac:chgData name="Tirthankar Mittra" userId="5a2678d12002f05b" providerId="LiveId" clId="{BAF9336C-C670-4CFA-A3CB-38CBE69C9111}" dt="2022-05-12T07:47:31.029" v="4284" actId="478"/>
          <ac:grpSpMkLst>
            <pc:docMk/>
            <pc:sldMk cId="627647530" sldId="300"/>
            <ac:grpSpMk id="607" creationId="{D7673597-BAAE-8130-CC96-5198341D36C2}"/>
          </ac:grpSpMkLst>
        </pc:grpChg>
        <pc:grpChg chg="del">
          <ac:chgData name="Tirthankar Mittra" userId="5a2678d12002f05b" providerId="LiveId" clId="{BAF9336C-C670-4CFA-A3CB-38CBE69C9111}" dt="2022-05-12T07:47:28.261" v="4283" actId="478"/>
          <ac:grpSpMkLst>
            <pc:docMk/>
            <pc:sldMk cId="627647530" sldId="300"/>
            <ac:grpSpMk id="628" creationId="{6555BA03-3379-3D83-33DA-81C0F1A0390B}"/>
          </ac:grpSpMkLst>
        </pc:grpChg>
        <pc:graphicFrameChg chg="add del mod">
          <ac:chgData name="Tirthankar Mittra" userId="5a2678d12002f05b" providerId="LiveId" clId="{BAF9336C-C670-4CFA-A3CB-38CBE69C9111}" dt="2022-05-12T07:53:33.881" v="4478"/>
          <ac:graphicFrameMkLst>
            <pc:docMk/>
            <pc:sldMk cId="627647530" sldId="300"/>
            <ac:graphicFrameMk id="6" creationId="{2A8489D1-0A8F-B32C-1758-65FEBC3E9D52}"/>
          </ac:graphicFrameMkLst>
        </pc:graphicFrameChg>
        <pc:inkChg chg="del">
          <ac:chgData name="Tirthankar Mittra" userId="5a2678d12002f05b" providerId="LiveId" clId="{BAF9336C-C670-4CFA-A3CB-38CBE69C9111}" dt="2022-05-12T07:47:28.261" v="4283" actId="478"/>
          <ac:inkMkLst>
            <pc:docMk/>
            <pc:sldMk cId="627647530" sldId="300"/>
            <ac:inkMk id="31" creationId="{34946B6B-78F8-6A6B-5376-2E9BA32DF565}"/>
          </ac:inkMkLst>
        </pc:inkChg>
        <pc:inkChg chg="del topLvl">
          <ac:chgData name="Tirthankar Mittra" userId="5a2678d12002f05b" providerId="LiveId" clId="{BAF9336C-C670-4CFA-A3CB-38CBE69C9111}" dt="2022-05-12T07:47:28.261" v="4283" actId="478"/>
          <ac:inkMkLst>
            <pc:docMk/>
            <pc:sldMk cId="627647530" sldId="300"/>
            <ac:inkMk id="32" creationId="{254A1AF9-F4EF-8EFF-BFB2-30B0B086DBF9}"/>
          </ac:inkMkLst>
        </pc:inkChg>
        <pc:inkChg chg="del">
          <ac:chgData name="Tirthankar Mittra" userId="5a2678d12002f05b" providerId="LiveId" clId="{BAF9336C-C670-4CFA-A3CB-38CBE69C9111}" dt="2022-05-12T07:47:28.261" v="4283" actId="478"/>
          <ac:inkMkLst>
            <pc:docMk/>
            <pc:sldMk cId="627647530" sldId="300"/>
            <ac:inkMk id="33" creationId="{DAE1D083-8937-0381-F5FE-7D1E9916480C}"/>
          </ac:inkMkLst>
        </pc:inkChg>
        <pc:inkChg chg="del">
          <ac:chgData name="Tirthankar Mittra" userId="5a2678d12002f05b" providerId="LiveId" clId="{BAF9336C-C670-4CFA-A3CB-38CBE69C9111}" dt="2022-05-12T07:47:28.261" v="4283" actId="478"/>
          <ac:inkMkLst>
            <pc:docMk/>
            <pc:sldMk cId="627647530" sldId="300"/>
            <ac:inkMk id="34" creationId="{683D2B12-0968-34CD-E23D-54FF30309FB8}"/>
          </ac:inkMkLst>
        </pc:inkChg>
        <pc:inkChg chg="del topLvl">
          <ac:chgData name="Tirthankar Mittra" userId="5a2678d12002f05b" providerId="LiveId" clId="{BAF9336C-C670-4CFA-A3CB-38CBE69C9111}" dt="2022-05-12T07:47:28.261" v="4283" actId="478"/>
          <ac:inkMkLst>
            <pc:docMk/>
            <pc:sldMk cId="627647530" sldId="300"/>
            <ac:inkMk id="36" creationId="{D97D3BA5-37F2-9953-06F6-791D9ECB4C90}"/>
          </ac:inkMkLst>
        </pc:inkChg>
        <pc:inkChg chg="del topLvl">
          <ac:chgData name="Tirthankar Mittra" userId="5a2678d12002f05b" providerId="LiveId" clId="{BAF9336C-C670-4CFA-A3CB-38CBE69C9111}" dt="2022-05-12T07:47:28.261" v="4283" actId="478"/>
          <ac:inkMkLst>
            <pc:docMk/>
            <pc:sldMk cId="627647530" sldId="300"/>
            <ac:inkMk id="44" creationId="{43DFD2B5-791E-06C5-330B-EDB0E84830C9}"/>
          </ac:inkMkLst>
        </pc:inkChg>
        <pc:inkChg chg="del">
          <ac:chgData name="Tirthankar Mittra" userId="5a2678d12002f05b" providerId="LiveId" clId="{BAF9336C-C670-4CFA-A3CB-38CBE69C9111}" dt="2022-05-12T07:47:28.261" v="4283" actId="478"/>
          <ac:inkMkLst>
            <pc:docMk/>
            <pc:sldMk cId="627647530" sldId="300"/>
            <ac:inkMk id="45" creationId="{77F49DAA-C5F5-9A0F-1D3B-4D0FF375D031}"/>
          </ac:inkMkLst>
        </pc:inkChg>
        <pc:inkChg chg="del">
          <ac:chgData name="Tirthankar Mittra" userId="5a2678d12002f05b" providerId="LiveId" clId="{BAF9336C-C670-4CFA-A3CB-38CBE69C9111}" dt="2022-05-12T07:47:28.261" v="4283" actId="478"/>
          <ac:inkMkLst>
            <pc:docMk/>
            <pc:sldMk cId="627647530" sldId="300"/>
            <ac:inkMk id="47" creationId="{8826F215-2694-9998-7AAC-D8057BCADF19}"/>
          </ac:inkMkLst>
        </pc:inkChg>
        <pc:inkChg chg="del">
          <ac:chgData name="Tirthankar Mittra" userId="5a2678d12002f05b" providerId="LiveId" clId="{BAF9336C-C670-4CFA-A3CB-38CBE69C9111}" dt="2022-05-12T07:47:28.261" v="4283" actId="478"/>
          <ac:inkMkLst>
            <pc:docMk/>
            <pc:sldMk cId="627647530" sldId="300"/>
            <ac:inkMk id="48" creationId="{C1B324C3-FA06-2064-BBC3-6629649E1BCD}"/>
          </ac:inkMkLst>
        </pc:inkChg>
        <pc:inkChg chg="del">
          <ac:chgData name="Tirthankar Mittra" userId="5a2678d12002f05b" providerId="LiveId" clId="{BAF9336C-C670-4CFA-A3CB-38CBE69C9111}" dt="2022-05-12T07:47:28.261" v="4283" actId="478"/>
          <ac:inkMkLst>
            <pc:docMk/>
            <pc:sldMk cId="627647530" sldId="300"/>
            <ac:inkMk id="49" creationId="{ACBABF7F-8D9E-9AC3-563E-AE1C10C8A2B2}"/>
          </ac:inkMkLst>
        </pc:inkChg>
        <pc:inkChg chg="del">
          <ac:chgData name="Tirthankar Mittra" userId="5a2678d12002f05b" providerId="LiveId" clId="{BAF9336C-C670-4CFA-A3CB-38CBE69C9111}" dt="2022-05-12T07:47:28.261" v="4283" actId="478"/>
          <ac:inkMkLst>
            <pc:docMk/>
            <pc:sldMk cId="627647530" sldId="300"/>
            <ac:inkMk id="51" creationId="{D241EDE3-C53E-606F-E576-3970448E4E0C}"/>
          </ac:inkMkLst>
        </pc:inkChg>
        <pc:inkChg chg="del topLvl">
          <ac:chgData name="Tirthankar Mittra" userId="5a2678d12002f05b" providerId="LiveId" clId="{BAF9336C-C670-4CFA-A3CB-38CBE69C9111}" dt="2022-05-12T07:47:28.261" v="4283" actId="478"/>
          <ac:inkMkLst>
            <pc:docMk/>
            <pc:sldMk cId="627647530" sldId="300"/>
            <ac:inkMk id="52" creationId="{26DFCA7B-6828-3642-A667-74DE49B74DE3}"/>
          </ac:inkMkLst>
        </pc:inkChg>
        <pc:inkChg chg="del">
          <ac:chgData name="Tirthankar Mittra" userId="5a2678d12002f05b" providerId="LiveId" clId="{BAF9336C-C670-4CFA-A3CB-38CBE69C9111}" dt="2022-05-12T07:47:28.261" v="4283" actId="478"/>
          <ac:inkMkLst>
            <pc:docMk/>
            <pc:sldMk cId="627647530" sldId="300"/>
            <ac:inkMk id="54" creationId="{CEAA1454-3C35-03D9-8784-15A9291C06A2}"/>
          </ac:inkMkLst>
        </pc:inkChg>
        <pc:inkChg chg="del">
          <ac:chgData name="Tirthankar Mittra" userId="5a2678d12002f05b" providerId="LiveId" clId="{BAF9336C-C670-4CFA-A3CB-38CBE69C9111}" dt="2022-05-12T07:47:28.261" v="4283" actId="478"/>
          <ac:inkMkLst>
            <pc:docMk/>
            <pc:sldMk cId="627647530" sldId="300"/>
            <ac:inkMk id="55" creationId="{6ED66461-C795-A078-A775-8433985D1742}"/>
          </ac:inkMkLst>
        </pc:inkChg>
        <pc:inkChg chg="del">
          <ac:chgData name="Tirthankar Mittra" userId="5a2678d12002f05b" providerId="LiveId" clId="{BAF9336C-C670-4CFA-A3CB-38CBE69C9111}" dt="2022-05-12T07:47:28.261" v="4283" actId="478"/>
          <ac:inkMkLst>
            <pc:docMk/>
            <pc:sldMk cId="627647530" sldId="300"/>
            <ac:inkMk id="57" creationId="{610199C4-BF63-1631-10C4-C71E79C371D2}"/>
          </ac:inkMkLst>
        </pc:inkChg>
        <pc:inkChg chg="del">
          <ac:chgData name="Tirthankar Mittra" userId="5a2678d12002f05b" providerId="LiveId" clId="{BAF9336C-C670-4CFA-A3CB-38CBE69C9111}" dt="2022-05-12T07:47:28.261" v="4283" actId="478"/>
          <ac:inkMkLst>
            <pc:docMk/>
            <pc:sldMk cId="627647530" sldId="300"/>
            <ac:inkMk id="58" creationId="{717E4560-4D7F-C9D4-F734-3FFB484394F0}"/>
          </ac:inkMkLst>
        </pc:inkChg>
        <pc:inkChg chg="del">
          <ac:chgData name="Tirthankar Mittra" userId="5a2678d12002f05b" providerId="LiveId" clId="{BAF9336C-C670-4CFA-A3CB-38CBE69C9111}" dt="2022-05-12T07:47:28.261" v="4283" actId="478"/>
          <ac:inkMkLst>
            <pc:docMk/>
            <pc:sldMk cId="627647530" sldId="300"/>
            <ac:inkMk id="60" creationId="{B7E43249-231F-9DF7-92D9-6C36D390CE20}"/>
          </ac:inkMkLst>
        </pc:inkChg>
        <pc:inkChg chg="del">
          <ac:chgData name="Tirthankar Mittra" userId="5a2678d12002f05b" providerId="LiveId" clId="{BAF9336C-C670-4CFA-A3CB-38CBE69C9111}" dt="2022-05-12T07:47:28.261" v="4283" actId="478"/>
          <ac:inkMkLst>
            <pc:docMk/>
            <pc:sldMk cId="627647530" sldId="300"/>
            <ac:inkMk id="62" creationId="{53821E96-DDE7-1FBC-4C80-9AB09377BB2F}"/>
          </ac:inkMkLst>
        </pc:inkChg>
        <pc:inkChg chg="del">
          <ac:chgData name="Tirthankar Mittra" userId="5a2678d12002f05b" providerId="LiveId" clId="{BAF9336C-C670-4CFA-A3CB-38CBE69C9111}" dt="2022-05-12T07:47:28.261" v="4283" actId="478"/>
          <ac:inkMkLst>
            <pc:docMk/>
            <pc:sldMk cId="627647530" sldId="300"/>
            <ac:inkMk id="63" creationId="{593F577E-6547-2F95-C356-1090DBDBF94B}"/>
          </ac:inkMkLst>
        </pc:inkChg>
        <pc:inkChg chg="del topLvl">
          <ac:chgData name="Tirthankar Mittra" userId="5a2678d12002f05b" providerId="LiveId" clId="{BAF9336C-C670-4CFA-A3CB-38CBE69C9111}" dt="2022-05-12T07:47:28.261" v="4283" actId="478"/>
          <ac:inkMkLst>
            <pc:docMk/>
            <pc:sldMk cId="627647530" sldId="300"/>
            <ac:inkMk id="64" creationId="{D75E7FC0-9286-DA2E-8455-5563D226017A}"/>
          </ac:inkMkLst>
        </pc:inkChg>
        <pc:inkChg chg="del">
          <ac:chgData name="Tirthankar Mittra" userId="5a2678d12002f05b" providerId="LiveId" clId="{BAF9336C-C670-4CFA-A3CB-38CBE69C9111}" dt="2022-05-12T07:47:28.261" v="4283" actId="478"/>
          <ac:inkMkLst>
            <pc:docMk/>
            <pc:sldMk cId="627647530" sldId="300"/>
            <ac:inkMk id="65" creationId="{5AAF6DFD-45C1-CDB8-73F8-2C82C3ACB1C6}"/>
          </ac:inkMkLst>
        </pc:inkChg>
        <pc:inkChg chg="del">
          <ac:chgData name="Tirthankar Mittra" userId="5a2678d12002f05b" providerId="LiveId" clId="{BAF9336C-C670-4CFA-A3CB-38CBE69C9111}" dt="2022-05-12T07:47:28.261" v="4283" actId="478"/>
          <ac:inkMkLst>
            <pc:docMk/>
            <pc:sldMk cId="627647530" sldId="300"/>
            <ac:inkMk id="67" creationId="{B8305ECC-8F57-76FE-49B7-1E8282F588A4}"/>
          </ac:inkMkLst>
        </pc:inkChg>
        <pc:inkChg chg="del">
          <ac:chgData name="Tirthankar Mittra" userId="5a2678d12002f05b" providerId="LiveId" clId="{BAF9336C-C670-4CFA-A3CB-38CBE69C9111}" dt="2022-05-12T07:47:28.261" v="4283" actId="478"/>
          <ac:inkMkLst>
            <pc:docMk/>
            <pc:sldMk cId="627647530" sldId="300"/>
            <ac:inkMk id="68" creationId="{022F44A5-9857-DF9C-A1F5-8962EAC6B1FF}"/>
          </ac:inkMkLst>
        </pc:inkChg>
        <pc:inkChg chg="del">
          <ac:chgData name="Tirthankar Mittra" userId="5a2678d12002f05b" providerId="LiveId" clId="{BAF9336C-C670-4CFA-A3CB-38CBE69C9111}" dt="2022-05-12T07:47:28.261" v="4283" actId="478"/>
          <ac:inkMkLst>
            <pc:docMk/>
            <pc:sldMk cId="627647530" sldId="300"/>
            <ac:inkMk id="70" creationId="{377CFE76-08C2-DC0C-91FB-4F07DCC99820}"/>
          </ac:inkMkLst>
        </pc:inkChg>
        <pc:inkChg chg="del">
          <ac:chgData name="Tirthankar Mittra" userId="5a2678d12002f05b" providerId="LiveId" clId="{BAF9336C-C670-4CFA-A3CB-38CBE69C9111}" dt="2022-05-12T07:47:28.261" v="4283" actId="478"/>
          <ac:inkMkLst>
            <pc:docMk/>
            <pc:sldMk cId="627647530" sldId="300"/>
            <ac:inkMk id="71" creationId="{BD35B989-B64A-8CE1-3687-D43E589CEC44}"/>
          </ac:inkMkLst>
        </pc:inkChg>
        <pc:inkChg chg="del topLvl">
          <ac:chgData name="Tirthankar Mittra" userId="5a2678d12002f05b" providerId="LiveId" clId="{BAF9336C-C670-4CFA-A3CB-38CBE69C9111}" dt="2022-05-12T07:47:28.261" v="4283" actId="478"/>
          <ac:inkMkLst>
            <pc:docMk/>
            <pc:sldMk cId="627647530" sldId="300"/>
            <ac:inkMk id="72" creationId="{91FD66A2-5E17-5E76-0508-BCF942CBD3B5}"/>
          </ac:inkMkLst>
        </pc:inkChg>
        <pc:inkChg chg="del topLvl">
          <ac:chgData name="Tirthankar Mittra" userId="5a2678d12002f05b" providerId="LiveId" clId="{BAF9336C-C670-4CFA-A3CB-38CBE69C9111}" dt="2022-05-12T07:47:28.261" v="4283" actId="478"/>
          <ac:inkMkLst>
            <pc:docMk/>
            <pc:sldMk cId="627647530" sldId="300"/>
            <ac:inkMk id="73" creationId="{E8652531-D803-DCD7-77DE-1EDC058B0F77}"/>
          </ac:inkMkLst>
        </pc:inkChg>
        <pc:inkChg chg="del">
          <ac:chgData name="Tirthankar Mittra" userId="5a2678d12002f05b" providerId="LiveId" clId="{BAF9336C-C670-4CFA-A3CB-38CBE69C9111}" dt="2022-05-12T07:47:28.261" v="4283" actId="478"/>
          <ac:inkMkLst>
            <pc:docMk/>
            <pc:sldMk cId="627647530" sldId="300"/>
            <ac:inkMk id="75" creationId="{05105C53-F7A4-953C-FFD7-E47A8E651B23}"/>
          </ac:inkMkLst>
        </pc:inkChg>
        <pc:inkChg chg="del">
          <ac:chgData name="Tirthankar Mittra" userId="5a2678d12002f05b" providerId="LiveId" clId="{BAF9336C-C670-4CFA-A3CB-38CBE69C9111}" dt="2022-05-12T07:47:28.261" v="4283" actId="478"/>
          <ac:inkMkLst>
            <pc:docMk/>
            <pc:sldMk cId="627647530" sldId="300"/>
            <ac:inkMk id="76" creationId="{89C26983-D6CE-7502-6473-096396FAE927}"/>
          </ac:inkMkLst>
        </pc:inkChg>
        <pc:inkChg chg="del topLvl">
          <ac:chgData name="Tirthankar Mittra" userId="5a2678d12002f05b" providerId="LiveId" clId="{BAF9336C-C670-4CFA-A3CB-38CBE69C9111}" dt="2022-05-12T07:47:28.261" v="4283" actId="478"/>
          <ac:inkMkLst>
            <pc:docMk/>
            <pc:sldMk cId="627647530" sldId="300"/>
            <ac:inkMk id="77" creationId="{BDB59DD2-9CA1-B224-6109-8B7DC568B316}"/>
          </ac:inkMkLst>
        </pc:inkChg>
        <pc:inkChg chg="del">
          <ac:chgData name="Tirthankar Mittra" userId="5a2678d12002f05b" providerId="LiveId" clId="{BAF9336C-C670-4CFA-A3CB-38CBE69C9111}" dt="2022-05-12T07:47:28.261" v="4283" actId="478"/>
          <ac:inkMkLst>
            <pc:docMk/>
            <pc:sldMk cId="627647530" sldId="300"/>
            <ac:inkMk id="84" creationId="{6234FF0B-FE1E-C7D3-5852-CCE3DAD0CBE8}"/>
          </ac:inkMkLst>
        </pc:inkChg>
        <pc:inkChg chg="del">
          <ac:chgData name="Tirthankar Mittra" userId="5a2678d12002f05b" providerId="LiveId" clId="{BAF9336C-C670-4CFA-A3CB-38CBE69C9111}" dt="2022-05-12T07:47:28.261" v="4283" actId="478"/>
          <ac:inkMkLst>
            <pc:docMk/>
            <pc:sldMk cId="627647530" sldId="300"/>
            <ac:inkMk id="85" creationId="{A41A6DA4-E782-B493-0794-035DD35CA951}"/>
          </ac:inkMkLst>
        </pc:inkChg>
        <pc:inkChg chg="del topLvl">
          <ac:chgData name="Tirthankar Mittra" userId="5a2678d12002f05b" providerId="LiveId" clId="{BAF9336C-C670-4CFA-A3CB-38CBE69C9111}" dt="2022-05-12T07:47:28.261" v="4283" actId="478"/>
          <ac:inkMkLst>
            <pc:docMk/>
            <pc:sldMk cId="627647530" sldId="300"/>
            <ac:inkMk id="86" creationId="{37458525-1A14-0D30-DE85-9F620E41C910}"/>
          </ac:inkMkLst>
        </pc:inkChg>
        <pc:inkChg chg="del">
          <ac:chgData name="Tirthankar Mittra" userId="5a2678d12002f05b" providerId="LiveId" clId="{BAF9336C-C670-4CFA-A3CB-38CBE69C9111}" dt="2022-05-12T07:47:28.261" v="4283" actId="478"/>
          <ac:inkMkLst>
            <pc:docMk/>
            <pc:sldMk cId="627647530" sldId="300"/>
            <ac:inkMk id="88" creationId="{9FF9B0DC-61C8-8EEB-B190-5EFEF2A95799}"/>
          </ac:inkMkLst>
        </pc:inkChg>
        <pc:inkChg chg="del">
          <ac:chgData name="Tirthankar Mittra" userId="5a2678d12002f05b" providerId="LiveId" clId="{BAF9336C-C670-4CFA-A3CB-38CBE69C9111}" dt="2022-05-12T07:47:28.261" v="4283" actId="478"/>
          <ac:inkMkLst>
            <pc:docMk/>
            <pc:sldMk cId="627647530" sldId="300"/>
            <ac:inkMk id="90" creationId="{716AAE82-C1E8-53C2-2042-96B7063726B9}"/>
          </ac:inkMkLst>
        </pc:inkChg>
        <pc:inkChg chg="del">
          <ac:chgData name="Tirthankar Mittra" userId="5a2678d12002f05b" providerId="LiveId" clId="{BAF9336C-C670-4CFA-A3CB-38CBE69C9111}" dt="2022-05-12T07:47:28.261" v="4283" actId="478"/>
          <ac:inkMkLst>
            <pc:docMk/>
            <pc:sldMk cId="627647530" sldId="300"/>
            <ac:inkMk id="91" creationId="{DBB73BE7-46D2-1ADB-815D-76E9F24EDD6E}"/>
          </ac:inkMkLst>
        </pc:inkChg>
        <pc:inkChg chg="del">
          <ac:chgData name="Tirthankar Mittra" userId="5a2678d12002f05b" providerId="LiveId" clId="{BAF9336C-C670-4CFA-A3CB-38CBE69C9111}" dt="2022-05-12T07:47:28.261" v="4283" actId="478"/>
          <ac:inkMkLst>
            <pc:docMk/>
            <pc:sldMk cId="627647530" sldId="300"/>
            <ac:inkMk id="92" creationId="{B5E04F13-E913-9A90-D677-791081503538}"/>
          </ac:inkMkLst>
        </pc:inkChg>
        <pc:inkChg chg="del">
          <ac:chgData name="Tirthankar Mittra" userId="5a2678d12002f05b" providerId="LiveId" clId="{BAF9336C-C670-4CFA-A3CB-38CBE69C9111}" dt="2022-05-12T07:47:28.261" v="4283" actId="478"/>
          <ac:inkMkLst>
            <pc:docMk/>
            <pc:sldMk cId="627647530" sldId="300"/>
            <ac:inkMk id="93" creationId="{7AB8E985-2840-5A01-BBD0-FEAECE6FDB8F}"/>
          </ac:inkMkLst>
        </pc:inkChg>
        <pc:inkChg chg="del">
          <ac:chgData name="Tirthankar Mittra" userId="5a2678d12002f05b" providerId="LiveId" clId="{BAF9336C-C670-4CFA-A3CB-38CBE69C9111}" dt="2022-05-12T07:47:28.261" v="4283" actId="478"/>
          <ac:inkMkLst>
            <pc:docMk/>
            <pc:sldMk cId="627647530" sldId="300"/>
            <ac:inkMk id="94" creationId="{FA40C4A1-79C2-021A-64FD-088DAA8A5515}"/>
          </ac:inkMkLst>
        </pc:inkChg>
        <pc:inkChg chg="del">
          <ac:chgData name="Tirthankar Mittra" userId="5a2678d12002f05b" providerId="LiveId" clId="{BAF9336C-C670-4CFA-A3CB-38CBE69C9111}" dt="2022-05-12T07:47:28.261" v="4283" actId="478"/>
          <ac:inkMkLst>
            <pc:docMk/>
            <pc:sldMk cId="627647530" sldId="300"/>
            <ac:inkMk id="96" creationId="{E2403142-6662-A19A-EDAD-2DDAEDA7EB61}"/>
          </ac:inkMkLst>
        </pc:inkChg>
        <pc:inkChg chg="del">
          <ac:chgData name="Tirthankar Mittra" userId="5a2678d12002f05b" providerId="LiveId" clId="{BAF9336C-C670-4CFA-A3CB-38CBE69C9111}" dt="2022-05-12T07:47:28.261" v="4283" actId="478"/>
          <ac:inkMkLst>
            <pc:docMk/>
            <pc:sldMk cId="627647530" sldId="300"/>
            <ac:inkMk id="97" creationId="{7814B64C-B4E7-63DC-0C9D-8BE8E85B208C}"/>
          </ac:inkMkLst>
        </pc:inkChg>
        <pc:inkChg chg="del">
          <ac:chgData name="Tirthankar Mittra" userId="5a2678d12002f05b" providerId="LiveId" clId="{BAF9336C-C670-4CFA-A3CB-38CBE69C9111}" dt="2022-05-12T07:47:28.261" v="4283" actId="478"/>
          <ac:inkMkLst>
            <pc:docMk/>
            <pc:sldMk cId="627647530" sldId="300"/>
            <ac:inkMk id="99" creationId="{59E00581-771D-7B09-1792-95E55EA09F02}"/>
          </ac:inkMkLst>
        </pc:inkChg>
        <pc:inkChg chg="del">
          <ac:chgData name="Tirthankar Mittra" userId="5a2678d12002f05b" providerId="LiveId" clId="{BAF9336C-C670-4CFA-A3CB-38CBE69C9111}" dt="2022-05-12T07:47:28.261" v="4283" actId="478"/>
          <ac:inkMkLst>
            <pc:docMk/>
            <pc:sldMk cId="627647530" sldId="300"/>
            <ac:inkMk id="100" creationId="{813079B6-55A7-5EA8-9E6A-135855890153}"/>
          </ac:inkMkLst>
        </pc:inkChg>
        <pc:inkChg chg="del">
          <ac:chgData name="Tirthankar Mittra" userId="5a2678d12002f05b" providerId="LiveId" clId="{BAF9336C-C670-4CFA-A3CB-38CBE69C9111}" dt="2022-05-12T07:47:28.261" v="4283" actId="478"/>
          <ac:inkMkLst>
            <pc:docMk/>
            <pc:sldMk cId="627647530" sldId="300"/>
            <ac:inkMk id="101" creationId="{7FA09530-20EB-7D8F-16FB-906BB70B3990}"/>
          </ac:inkMkLst>
        </pc:inkChg>
        <pc:inkChg chg="del topLvl">
          <ac:chgData name="Tirthankar Mittra" userId="5a2678d12002f05b" providerId="LiveId" clId="{BAF9336C-C670-4CFA-A3CB-38CBE69C9111}" dt="2022-05-12T07:47:28.261" v="4283" actId="478"/>
          <ac:inkMkLst>
            <pc:docMk/>
            <pc:sldMk cId="627647530" sldId="300"/>
            <ac:inkMk id="102" creationId="{441B0CF1-F633-319F-736C-4AADB18E5E85}"/>
          </ac:inkMkLst>
        </pc:inkChg>
        <pc:inkChg chg="del">
          <ac:chgData name="Tirthankar Mittra" userId="5a2678d12002f05b" providerId="LiveId" clId="{BAF9336C-C670-4CFA-A3CB-38CBE69C9111}" dt="2022-05-12T07:47:28.261" v="4283" actId="478"/>
          <ac:inkMkLst>
            <pc:docMk/>
            <pc:sldMk cId="627647530" sldId="300"/>
            <ac:inkMk id="103" creationId="{48C6BB17-CAC7-EE4D-3EEC-6D8F9734192F}"/>
          </ac:inkMkLst>
        </pc:inkChg>
        <pc:inkChg chg="del">
          <ac:chgData name="Tirthankar Mittra" userId="5a2678d12002f05b" providerId="LiveId" clId="{BAF9336C-C670-4CFA-A3CB-38CBE69C9111}" dt="2022-05-12T07:47:28.261" v="4283" actId="478"/>
          <ac:inkMkLst>
            <pc:docMk/>
            <pc:sldMk cId="627647530" sldId="300"/>
            <ac:inkMk id="105" creationId="{2993897C-CA02-C688-6C9D-F4005C9A0DCA}"/>
          </ac:inkMkLst>
        </pc:inkChg>
        <pc:inkChg chg="del">
          <ac:chgData name="Tirthankar Mittra" userId="5a2678d12002f05b" providerId="LiveId" clId="{BAF9336C-C670-4CFA-A3CB-38CBE69C9111}" dt="2022-05-12T07:47:28.261" v="4283" actId="478"/>
          <ac:inkMkLst>
            <pc:docMk/>
            <pc:sldMk cId="627647530" sldId="300"/>
            <ac:inkMk id="106" creationId="{630F5D43-04CE-54F0-E49C-6C4CB25CA6B5}"/>
          </ac:inkMkLst>
        </pc:inkChg>
        <pc:inkChg chg="del">
          <ac:chgData name="Tirthankar Mittra" userId="5a2678d12002f05b" providerId="LiveId" clId="{BAF9336C-C670-4CFA-A3CB-38CBE69C9111}" dt="2022-05-12T07:47:28.261" v="4283" actId="478"/>
          <ac:inkMkLst>
            <pc:docMk/>
            <pc:sldMk cId="627647530" sldId="300"/>
            <ac:inkMk id="107" creationId="{5D56F37A-61D1-F27A-4095-70ED4C3E428D}"/>
          </ac:inkMkLst>
        </pc:inkChg>
        <pc:inkChg chg="del">
          <ac:chgData name="Tirthankar Mittra" userId="5a2678d12002f05b" providerId="LiveId" clId="{BAF9336C-C670-4CFA-A3CB-38CBE69C9111}" dt="2022-05-12T07:47:28.261" v="4283" actId="478"/>
          <ac:inkMkLst>
            <pc:docMk/>
            <pc:sldMk cId="627647530" sldId="300"/>
            <ac:inkMk id="108" creationId="{F3C3D964-EECD-691D-7869-E70BC6955DAB}"/>
          </ac:inkMkLst>
        </pc:inkChg>
        <pc:inkChg chg="del">
          <ac:chgData name="Tirthankar Mittra" userId="5a2678d12002f05b" providerId="LiveId" clId="{BAF9336C-C670-4CFA-A3CB-38CBE69C9111}" dt="2022-05-12T07:47:28.261" v="4283" actId="478"/>
          <ac:inkMkLst>
            <pc:docMk/>
            <pc:sldMk cId="627647530" sldId="300"/>
            <ac:inkMk id="109" creationId="{CE4956CC-FE49-39A4-7A2C-0BB97A8E32AF}"/>
          </ac:inkMkLst>
        </pc:inkChg>
        <pc:inkChg chg="del">
          <ac:chgData name="Tirthankar Mittra" userId="5a2678d12002f05b" providerId="LiveId" clId="{BAF9336C-C670-4CFA-A3CB-38CBE69C9111}" dt="2022-05-12T07:47:28.261" v="4283" actId="478"/>
          <ac:inkMkLst>
            <pc:docMk/>
            <pc:sldMk cId="627647530" sldId="300"/>
            <ac:inkMk id="110" creationId="{D41DC6B7-FFEE-77E7-1D15-FD1F5FD19FEE}"/>
          </ac:inkMkLst>
        </pc:inkChg>
        <pc:inkChg chg="del">
          <ac:chgData name="Tirthankar Mittra" userId="5a2678d12002f05b" providerId="LiveId" clId="{BAF9336C-C670-4CFA-A3CB-38CBE69C9111}" dt="2022-05-12T07:47:28.261" v="4283" actId="478"/>
          <ac:inkMkLst>
            <pc:docMk/>
            <pc:sldMk cId="627647530" sldId="300"/>
            <ac:inkMk id="111" creationId="{6C6D168D-9029-A867-AC16-3EA463FB417E}"/>
          </ac:inkMkLst>
        </pc:inkChg>
        <pc:inkChg chg="del">
          <ac:chgData name="Tirthankar Mittra" userId="5a2678d12002f05b" providerId="LiveId" clId="{BAF9336C-C670-4CFA-A3CB-38CBE69C9111}" dt="2022-05-12T07:47:28.261" v="4283" actId="478"/>
          <ac:inkMkLst>
            <pc:docMk/>
            <pc:sldMk cId="627647530" sldId="300"/>
            <ac:inkMk id="112" creationId="{DF4C0DE0-5670-A772-39B0-5141C5276434}"/>
          </ac:inkMkLst>
        </pc:inkChg>
        <pc:inkChg chg="del">
          <ac:chgData name="Tirthankar Mittra" userId="5a2678d12002f05b" providerId="LiveId" clId="{BAF9336C-C670-4CFA-A3CB-38CBE69C9111}" dt="2022-05-12T07:47:28.261" v="4283" actId="478"/>
          <ac:inkMkLst>
            <pc:docMk/>
            <pc:sldMk cId="627647530" sldId="300"/>
            <ac:inkMk id="113" creationId="{6FBB38D7-FB58-7F87-97C8-DC753360BCF2}"/>
          </ac:inkMkLst>
        </pc:inkChg>
        <pc:inkChg chg="del">
          <ac:chgData name="Tirthankar Mittra" userId="5a2678d12002f05b" providerId="LiveId" clId="{BAF9336C-C670-4CFA-A3CB-38CBE69C9111}" dt="2022-05-12T07:47:28.261" v="4283" actId="478"/>
          <ac:inkMkLst>
            <pc:docMk/>
            <pc:sldMk cId="627647530" sldId="300"/>
            <ac:inkMk id="114" creationId="{42941AC9-F562-D002-6935-C27BB50AC5E3}"/>
          </ac:inkMkLst>
        </pc:inkChg>
        <pc:inkChg chg="del">
          <ac:chgData name="Tirthankar Mittra" userId="5a2678d12002f05b" providerId="LiveId" clId="{BAF9336C-C670-4CFA-A3CB-38CBE69C9111}" dt="2022-05-12T07:47:28.261" v="4283" actId="478"/>
          <ac:inkMkLst>
            <pc:docMk/>
            <pc:sldMk cId="627647530" sldId="300"/>
            <ac:inkMk id="115" creationId="{D2D45DB1-E5F6-4FF9-76BA-37E8E1C1E30C}"/>
          </ac:inkMkLst>
        </pc:inkChg>
        <pc:inkChg chg="del">
          <ac:chgData name="Tirthankar Mittra" userId="5a2678d12002f05b" providerId="LiveId" clId="{BAF9336C-C670-4CFA-A3CB-38CBE69C9111}" dt="2022-05-12T07:47:28.261" v="4283" actId="478"/>
          <ac:inkMkLst>
            <pc:docMk/>
            <pc:sldMk cId="627647530" sldId="300"/>
            <ac:inkMk id="116" creationId="{841CA105-A401-B15B-0133-987173D02A6F}"/>
          </ac:inkMkLst>
        </pc:inkChg>
        <pc:inkChg chg="del">
          <ac:chgData name="Tirthankar Mittra" userId="5a2678d12002f05b" providerId="LiveId" clId="{BAF9336C-C670-4CFA-A3CB-38CBE69C9111}" dt="2022-05-12T07:47:28.261" v="4283" actId="478"/>
          <ac:inkMkLst>
            <pc:docMk/>
            <pc:sldMk cId="627647530" sldId="300"/>
            <ac:inkMk id="117" creationId="{5C412A45-D986-ED48-2A05-29E828EC9707}"/>
          </ac:inkMkLst>
        </pc:inkChg>
        <pc:inkChg chg="del">
          <ac:chgData name="Tirthankar Mittra" userId="5a2678d12002f05b" providerId="LiveId" clId="{BAF9336C-C670-4CFA-A3CB-38CBE69C9111}" dt="2022-05-12T07:47:28.261" v="4283" actId="478"/>
          <ac:inkMkLst>
            <pc:docMk/>
            <pc:sldMk cId="627647530" sldId="300"/>
            <ac:inkMk id="118" creationId="{616B8F93-7379-39C0-7DC2-562C779F021F}"/>
          </ac:inkMkLst>
        </pc:inkChg>
        <pc:inkChg chg="del">
          <ac:chgData name="Tirthankar Mittra" userId="5a2678d12002f05b" providerId="LiveId" clId="{BAF9336C-C670-4CFA-A3CB-38CBE69C9111}" dt="2022-05-12T07:47:28.261" v="4283" actId="478"/>
          <ac:inkMkLst>
            <pc:docMk/>
            <pc:sldMk cId="627647530" sldId="300"/>
            <ac:inkMk id="119" creationId="{9D2FA473-27FB-9281-8FAF-7D5E405A553E}"/>
          </ac:inkMkLst>
        </pc:inkChg>
        <pc:inkChg chg="del">
          <ac:chgData name="Tirthankar Mittra" userId="5a2678d12002f05b" providerId="LiveId" clId="{BAF9336C-C670-4CFA-A3CB-38CBE69C9111}" dt="2022-05-12T07:47:28.261" v="4283" actId="478"/>
          <ac:inkMkLst>
            <pc:docMk/>
            <pc:sldMk cId="627647530" sldId="300"/>
            <ac:inkMk id="120" creationId="{8A476A6A-7C0A-7220-F0FE-2924BCD283CE}"/>
          </ac:inkMkLst>
        </pc:inkChg>
        <pc:inkChg chg="del">
          <ac:chgData name="Tirthankar Mittra" userId="5a2678d12002f05b" providerId="LiveId" clId="{BAF9336C-C670-4CFA-A3CB-38CBE69C9111}" dt="2022-05-12T07:47:28.261" v="4283" actId="478"/>
          <ac:inkMkLst>
            <pc:docMk/>
            <pc:sldMk cId="627647530" sldId="300"/>
            <ac:inkMk id="122" creationId="{F8A98DB4-7FD8-70BD-2A7B-1269D8BD3B7F}"/>
          </ac:inkMkLst>
        </pc:inkChg>
        <pc:inkChg chg="del">
          <ac:chgData name="Tirthankar Mittra" userId="5a2678d12002f05b" providerId="LiveId" clId="{BAF9336C-C670-4CFA-A3CB-38CBE69C9111}" dt="2022-05-12T07:47:28.261" v="4283" actId="478"/>
          <ac:inkMkLst>
            <pc:docMk/>
            <pc:sldMk cId="627647530" sldId="300"/>
            <ac:inkMk id="123" creationId="{77B16111-94F9-429B-D063-53526C57A553}"/>
          </ac:inkMkLst>
        </pc:inkChg>
        <pc:inkChg chg="del">
          <ac:chgData name="Tirthankar Mittra" userId="5a2678d12002f05b" providerId="LiveId" clId="{BAF9336C-C670-4CFA-A3CB-38CBE69C9111}" dt="2022-05-12T07:47:28.261" v="4283" actId="478"/>
          <ac:inkMkLst>
            <pc:docMk/>
            <pc:sldMk cId="627647530" sldId="300"/>
            <ac:inkMk id="125" creationId="{C07B89B0-6BE1-C72A-EFF1-371B7610F9DF}"/>
          </ac:inkMkLst>
        </pc:inkChg>
        <pc:inkChg chg="del">
          <ac:chgData name="Tirthankar Mittra" userId="5a2678d12002f05b" providerId="LiveId" clId="{BAF9336C-C670-4CFA-A3CB-38CBE69C9111}" dt="2022-05-12T07:47:28.261" v="4283" actId="478"/>
          <ac:inkMkLst>
            <pc:docMk/>
            <pc:sldMk cId="627647530" sldId="300"/>
            <ac:inkMk id="126" creationId="{2A68866B-84C1-CA9B-436C-C4D8D81C922F}"/>
          </ac:inkMkLst>
        </pc:inkChg>
        <pc:inkChg chg="del">
          <ac:chgData name="Tirthankar Mittra" userId="5a2678d12002f05b" providerId="LiveId" clId="{BAF9336C-C670-4CFA-A3CB-38CBE69C9111}" dt="2022-05-12T07:47:28.261" v="4283" actId="478"/>
          <ac:inkMkLst>
            <pc:docMk/>
            <pc:sldMk cId="627647530" sldId="300"/>
            <ac:inkMk id="127" creationId="{DD79C094-D623-BC44-9648-A62A4ED47152}"/>
          </ac:inkMkLst>
        </pc:inkChg>
        <pc:inkChg chg="del">
          <ac:chgData name="Tirthankar Mittra" userId="5a2678d12002f05b" providerId="LiveId" clId="{BAF9336C-C670-4CFA-A3CB-38CBE69C9111}" dt="2022-05-12T07:47:28.261" v="4283" actId="478"/>
          <ac:inkMkLst>
            <pc:docMk/>
            <pc:sldMk cId="627647530" sldId="300"/>
            <ac:inkMk id="128" creationId="{13C2CD04-2EA7-A888-AC2F-D0AB176D13CC}"/>
          </ac:inkMkLst>
        </pc:inkChg>
        <pc:inkChg chg="del">
          <ac:chgData name="Tirthankar Mittra" userId="5a2678d12002f05b" providerId="LiveId" clId="{BAF9336C-C670-4CFA-A3CB-38CBE69C9111}" dt="2022-05-12T07:47:28.261" v="4283" actId="478"/>
          <ac:inkMkLst>
            <pc:docMk/>
            <pc:sldMk cId="627647530" sldId="300"/>
            <ac:inkMk id="129" creationId="{3E478982-596E-B870-EC7C-3BB44C916B47}"/>
          </ac:inkMkLst>
        </pc:inkChg>
        <pc:inkChg chg="del topLvl">
          <ac:chgData name="Tirthankar Mittra" userId="5a2678d12002f05b" providerId="LiveId" clId="{BAF9336C-C670-4CFA-A3CB-38CBE69C9111}" dt="2022-05-12T07:47:28.261" v="4283" actId="478"/>
          <ac:inkMkLst>
            <pc:docMk/>
            <pc:sldMk cId="627647530" sldId="300"/>
            <ac:inkMk id="131" creationId="{66720C3A-6D2E-214E-AEA5-B5F8E38C474E}"/>
          </ac:inkMkLst>
        </pc:inkChg>
        <pc:inkChg chg="del">
          <ac:chgData name="Tirthankar Mittra" userId="5a2678d12002f05b" providerId="LiveId" clId="{BAF9336C-C670-4CFA-A3CB-38CBE69C9111}" dt="2022-05-12T07:47:28.261" v="4283" actId="478"/>
          <ac:inkMkLst>
            <pc:docMk/>
            <pc:sldMk cId="627647530" sldId="300"/>
            <ac:inkMk id="132" creationId="{C7B164C3-CD2A-D646-BF89-A06A97C4D42B}"/>
          </ac:inkMkLst>
        </pc:inkChg>
        <pc:inkChg chg="del">
          <ac:chgData name="Tirthankar Mittra" userId="5a2678d12002f05b" providerId="LiveId" clId="{BAF9336C-C670-4CFA-A3CB-38CBE69C9111}" dt="2022-05-12T07:47:28.261" v="4283" actId="478"/>
          <ac:inkMkLst>
            <pc:docMk/>
            <pc:sldMk cId="627647530" sldId="300"/>
            <ac:inkMk id="133" creationId="{86A19CDD-8DC9-6379-2925-66133A5254FF}"/>
          </ac:inkMkLst>
        </pc:inkChg>
        <pc:inkChg chg="del">
          <ac:chgData name="Tirthankar Mittra" userId="5a2678d12002f05b" providerId="LiveId" clId="{BAF9336C-C670-4CFA-A3CB-38CBE69C9111}" dt="2022-05-12T07:47:28.261" v="4283" actId="478"/>
          <ac:inkMkLst>
            <pc:docMk/>
            <pc:sldMk cId="627647530" sldId="300"/>
            <ac:inkMk id="134" creationId="{285AF354-2779-5EF4-1509-A1D170A92031}"/>
          </ac:inkMkLst>
        </pc:inkChg>
        <pc:inkChg chg="del topLvl">
          <ac:chgData name="Tirthankar Mittra" userId="5a2678d12002f05b" providerId="LiveId" clId="{BAF9336C-C670-4CFA-A3CB-38CBE69C9111}" dt="2022-05-12T07:47:28.261" v="4283" actId="478"/>
          <ac:inkMkLst>
            <pc:docMk/>
            <pc:sldMk cId="627647530" sldId="300"/>
            <ac:inkMk id="135" creationId="{D264461B-B394-3D3A-E34C-624BB8259CE8}"/>
          </ac:inkMkLst>
        </pc:inkChg>
        <pc:inkChg chg="del">
          <ac:chgData name="Tirthankar Mittra" userId="5a2678d12002f05b" providerId="LiveId" clId="{BAF9336C-C670-4CFA-A3CB-38CBE69C9111}" dt="2022-05-12T07:47:28.261" v="4283" actId="478"/>
          <ac:inkMkLst>
            <pc:docMk/>
            <pc:sldMk cId="627647530" sldId="300"/>
            <ac:inkMk id="136" creationId="{3ABD5DA5-868A-20D6-BA82-3C7DF2376E4F}"/>
          </ac:inkMkLst>
        </pc:inkChg>
        <pc:inkChg chg="del topLvl">
          <ac:chgData name="Tirthankar Mittra" userId="5a2678d12002f05b" providerId="LiveId" clId="{BAF9336C-C670-4CFA-A3CB-38CBE69C9111}" dt="2022-05-12T07:47:28.261" v="4283" actId="478"/>
          <ac:inkMkLst>
            <pc:docMk/>
            <pc:sldMk cId="627647530" sldId="300"/>
            <ac:inkMk id="140" creationId="{7CEB4D30-BD6F-0788-5638-B434704C8CE1}"/>
          </ac:inkMkLst>
        </pc:inkChg>
        <pc:inkChg chg="del">
          <ac:chgData name="Tirthankar Mittra" userId="5a2678d12002f05b" providerId="LiveId" clId="{BAF9336C-C670-4CFA-A3CB-38CBE69C9111}" dt="2022-05-12T07:47:28.261" v="4283" actId="478"/>
          <ac:inkMkLst>
            <pc:docMk/>
            <pc:sldMk cId="627647530" sldId="300"/>
            <ac:inkMk id="141" creationId="{8E4F5489-BC33-4669-FC75-B4A9D8689FDD}"/>
          </ac:inkMkLst>
        </pc:inkChg>
        <pc:inkChg chg="del topLvl">
          <ac:chgData name="Tirthankar Mittra" userId="5a2678d12002f05b" providerId="LiveId" clId="{BAF9336C-C670-4CFA-A3CB-38CBE69C9111}" dt="2022-05-12T07:47:28.261" v="4283" actId="478"/>
          <ac:inkMkLst>
            <pc:docMk/>
            <pc:sldMk cId="627647530" sldId="300"/>
            <ac:inkMk id="143" creationId="{56E7D113-6E7B-132F-DF0B-DAE09E1DA641}"/>
          </ac:inkMkLst>
        </pc:inkChg>
        <pc:inkChg chg="del">
          <ac:chgData name="Tirthankar Mittra" userId="5a2678d12002f05b" providerId="LiveId" clId="{BAF9336C-C670-4CFA-A3CB-38CBE69C9111}" dt="2022-05-12T07:47:28.261" v="4283" actId="478"/>
          <ac:inkMkLst>
            <pc:docMk/>
            <pc:sldMk cId="627647530" sldId="300"/>
            <ac:inkMk id="145" creationId="{C03724AC-C408-1685-F468-DCE8500F940D}"/>
          </ac:inkMkLst>
        </pc:inkChg>
        <pc:inkChg chg="del">
          <ac:chgData name="Tirthankar Mittra" userId="5a2678d12002f05b" providerId="LiveId" clId="{BAF9336C-C670-4CFA-A3CB-38CBE69C9111}" dt="2022-05-12T07:47:28.261" v="4283" actId="478"/>
          <ac:inkMkLst>
            <pc:docMk/>
            <pc:sldMk cId="627647530" sldId="300"/>
            <ac:inkMk id="147" creationId="{4A57D57F-194D-0AE2-6683-2D774CF0748D}"/>
          </ac:inkMkLst>
        </pc:inkChg>
        <pc:inkChg chg="del">
          <ac:chgData name="Tirthankar Mittra" userId="5a2678d12002f05b" providerId="LiveId" clId="{BAF9336C-C670-4CFA-A3CB-38CBE69C9111}" dt="2022-05-12T07:47:28.261" v="4283" actId="478"/>
          <ac:inkMkLst>
            <pc:docMk/>
            <pc:sldMk cId="627647530" sldId="300"/>
            <ac:inkMk id="149" creationId="{49C8D1FF-F044-20D0-6BC5-43951DB14678}"/>
          </ac:inkMkLst>
        </pc:inkChg>
        <pc:inkChg chg="del">
          <ac:chgData name="Tirthankar Mittra" userId="5a2678d12002f05b" providerId="LiveId" clId="{BAF9336C-C670-4CFA-A3CB-38CBE69C9111}" dt="2022-05-12T07:47:28.261" v="4283" actId="478"/>
          <ac:inkMkLst>
            <pc:docMk/>
            <pc:sldMk cId="627647530" sldId="300"/>
            <ac:inkMk id="150" creationId="{1396A205-3DC6-C42B-14BC-99A87B0A0506}"/>
          </ac:inkMkLst>
        </pc:inkChg>
        <pc:inkChg chg="del">
          <ac:chgData name="Tirthankar Mittra" userId="5a2678d12002f05b" providerId="LiveId" clId="{BAF9336C-C670-4CFA-A3CB-38CBE69C9111}" dt="2022-05-12T07:47:28.261" v="4283" actId="478"/>
          <ac:inkMkLst>
            <pc:docMk/>
            <pc:sldMk cId="627647530" sldId="300"/>
            <ac:inkMk id="151" creationId="{DCB119FD-2520-6E05-B46E-F6A856099AAC}"/>
          </ac:inkMkLst>
        </pc:inkChg>
        <pc:inkChg chg="del">
          <ac:chgData name="Tirthankar Mittra" userId="5a2678d12002f05b" providerId="LiveId" clId="{BAF9336C-C670-4CFA-A3CB-38CBE69C9111}" dt="2022-05-12T07:47:28.261" v="4283" actId="478"/>
          <ac:inkMkLst>
            <pc:docMk/>
            <pc:sldMk cId="627647530" sldId="300"/>
            <ac:inkMk id="157" creationId="{BF0E61CB-D8C6-8C68-4B9D-6CD7A6480A8F}"/>
          </ac:inkMkLst>
        </pc:inkChg>
        <pc:inkChg chg="del">
          <ac:chgData name="Tirthankar Mittra" userId="5a2678d12002f05b" providerId="LiveId" clId="{BAF9336C-C670-4CFA-A3CB-38CBE69C9111}" dt="2022-05-12T07:47:28.261" v="4283" actId="478"/>
          <ac:inkMkLst>
            <pc:docMk/>
            <pc:sldMk cId="627647530" sldId="300"/>
            <ac:inkMk id="158" creationId="{71150DFF-67F8-CDE4-2C17-80A6F165B1D6}"/>
          </ac:inkMkLst>
        </pc:inkChg>
        <pc:inkChg chg="del">
          <ac:chgData name="Tirthankar Mittra" userId="5a2678d12002f05b" providerId="LiveId" clId="{BAF9336C-C670-4CFA-A3CB-38CBE69C9111}" dt="2022-05-12T07:47:28.261" v="4283" actId="478"/>
          <ac:inkMkLst>
            <pc:docMk/>
            <pc:sldMk cId="627647530" sldId="300"/>
            <ac:inkMk id="159" creationId="{1084BD71-2332-BF8F-2F69-E8B35350C117}"/>
          </ac:inkMkLst>
        </pc:inkChg>
        <pc:inkChg chg="del">
          <ac:chgData name="Tirthankar Mittra" userId="5a2678d12002f05b" providerId="LiveId" clId="{BAF9336C-C670-4CFA-A3CB-38CBE69C9111}" dt="2022-05-12T07:47:28.261" v="4283" actId="478"/>
          <ac:inkMkLst>
            <pc:docMk/>
            <pc:sldMk cId="627647530" sldId="300"/>
            <ac:inkMk id="160" creationId="{2C3FA553-902F-3333-BA84-B53F7E94578D}"/>
          </ac:inkMkLst>
        </pc:inkChg>
        <pc:inkChg chg="del">
          <ac:chgData name="Tirthankar Mittra" userId="5a2678d12002f05b" providerId="LiveId" clId="{BAF9336C-C670-4CFA-A3CB-38CBE69C9111}" dt="2022-05-12T07:47:28.261" v="4283" actId="478"/>
          <ac:inkMkLst>
            <pc:docMk/>
            <pc:sldMk cId="627647530" sldId="300"/>
            <ac:inkMk id="161" creationId="{8381234D-98B0-C971-5AED-52FACA347D04}"/>
          </ac:inkMkLst>
        </pc:inkChg>
        <pc:inkChg chg="del">
          <ac:chgData name="Tirthankar Mittra" userId="5a2678d12002f05b" providerId="LiveId" clId="{BAF9336C-C670-4CFA-A3CB-38CBE69C9111}" dt="2022-05-12T07:47:28.261" v="4283" actId="478"/>
          <ac:inkMkLst>
            <pc:docMk/>
            <pc:sldMk cId="627647530" sldId="300"/>
            <ac:inkMk id="162" creationId="{A2E26D39-B31E-F8D6-1B87-701F1A9DD7D1}"/>
          </ac:inkMkLst>
        </pc:inkChg>
        <pc:inkChg chg="del">
          <ac:chgData name="Tirthankar Mittra" userId="5a2678d12002f05b" providerId="LiveId" clId="{BAF9336C-C670-4CFA-A3CB-38CBE69C9111}" dt="2022-05-12T07:47:28.261" v="4283" actId="478"/>
          <ac:inkMkLst>
            <pc:docMk/>
            <pc:sldMk cId="627647530" sldId="300"/>
            <ac:inkMk id="163" creationId="{A249DB74-46B0-990B-C9CA-BF145A334FBF}"/>
          </ac:inkMkLst>
        </pc:inkChg>
        <pc:inkChg chg="del">
          <ac:chgData name="Tirthankar Mittra" userId="5a2678d12002f05b" providerId="LiveId" clId="{BAF9336C-C670-4CFA-A3CB-38CBE69C9111}" dt="2022-05-12T07:47:28.261" v="4283" actId="478"/>
          <ac:inkMkLst>
            <pc:docMk/>
            <pc:sldMk cId="627647530" sldId="300"/>
            <ac:inkMk id="164" creationId="{C50716F0-41A3-D61E-B830-3C2240CC7191}"/>
          </ac:inkMkLst>
        </pc:inkChg>
        <pc:inkChg chg="del">
          <ac:chgData name="Tirthankar Mittra" userId="5a2678d12002f05b" providerId="LiveId" clId="{BAF9336C-C670-4CFA-A3CB-38CBE69C9111}" dt="2022-05-12T07:47:28.261" v="4283" actId="478"/>
          <ac:inkMkLst>
            <pc:docMk/>
            <pc:sldMk cId="627647530" sldId="300"/>
            <ac:inkMk id="165" creationId="{3D190BB3-4DBC-A2D9-B9BE-F284E807B84B}"/>
          </ac:inkMkLst>
        </pc:inkChg>
        <pc:inkChg chg="del">
          <ac:chgData name="Tirthankar Mittra" userId="5a2678d12002f05b" providerId="LiveId" clId="{BAF9336C-C670-4CFA-A3CB-38CBE69C9111}" dt="2022-05-12T07:47:28.261" v="4283" actId="478"/>
          <ac:inkMkLst>
            <pc:docMk/>
            <pc:sldMk cId="627647530" sldId="300"/>
            <ac:inkMk id="166" creationId="{5B9C27A5-D569-F2C1-60EB-5C24956A7DA2}"/>
          </ac:inkMkLst>
        </pc:inkChg>
        <pc:inkChg chg="del">
          <ac:chgData name="Tirthankar Mittra" userId="5a2678d12002f05b" providerId="LiveId" clId="{BAF9336C-C670-4CFA-A3CB-38CBE69C9111}" dt="2022-05-12T07:47:28.261" v="4283" actId="478"/>
          <ac:inkMkLst>
            <pc:docMk/>
            <pc:sldMk cId="627647530" sldId="300"/>
            <ac:inkMk id="196" creationId="{D706902F-063E-1188-AA35-5A1AFD299292}"/>
          </ac:inkMkLst>
        </pc:inkChg>
        <pc:inkChg chg="del">
          <ac:chgData name="Tirthankar Mittra" userId="5a2678d12002f05b" providerId="LiveId" clId="{BAF9336C-C670-4CFA-A3CB-38CBE69C9111}" dt="2022-05-12T07:47:28.261" v="4283" actId="478"/>
          <ac:inkMkLst>
            <pc:docMk/>
            <pc:sldMk cId="627647530" sldId="300"/>
            <ac:inkMk id="197" creationId="{9A258948-3CDB-7684-FAE2-A0F7061E7F54}"/>
          </ac:inkMkLst>
        </pc:inkChg>
        <pc:inkChg chg="del">
          <ac:chgData name="Tirthankar Mittra" userId="5a2678d12002f05b" providerId="LiveId" clId="{BAF9336C-C670-4CFA-A3CB-38CBE69C9111}" dt="2022-05-12T07:47:28.261" v="4283" actId="478"/>
          <ac:inkMkLst>
            <pc:docMk/>
            <pc:sldMk cId="627647530" sldId="300"/>
            <ac:inkMk id="198" creationId="{8A8B2A50-D902-DA6B-6521-DC02ABAE02F8}"/>
          </ac:inkMkLst>
        </pc:inkChg>
        <pc:inkChg chg="del">
          <ac:chgData name="Tirthankar Mittra" userId="5a2678d12002f05b" providerId="LiveId" clId="{BAF9336C-C670-4CFA-A3CB-38CBE69C9111}" dt="2022-05-12T07:47:28.261" v="4283" actId="478"/>
          <ac:inkMkLst>
            <pc:docMk/>
            <pc:sldMk cId="627647530" sldId="300"/>
            <ac:inkMk id="199" creationId="{97BF9C66-0F2B-B982-ADD5-948A40B31E4D}"/>
          </ac:inkMkLst>
        </pc:inkChg>
        <pc:inkChg chg="del">
          <ac:chgData name="Tirthankar Mittra" userId="5a2678d12002f05b" providerId="LiveId" clId="{BAF9336C-C670-4CFA-A3CB-38CBE69C9111}" dt="2022-05-12T07:47:28.261" v="4283" actId="478"/>
          <ac:inkMkLst>
            <pc:docMk/>
            <pc:sldMk cId="627647530" sldId="300"/>
            <ac:inkMk id="201" creationId="{ADA6E09E-1DF4-0D3E-A1A4-A72066FF1AC1}"/>
          </ac:inkMkLst>
        </pc:inkChg>
        <pc:inkChg chg="del">
          <ac:chgData name="Tirthankar Mittra" userId="5a2678d12002f05b" providerId="LiveId" clId="{BAF9336C-C670-4CFA-A3CB-38CBE69C9111}" dt="2022-05-12T07:47:28.261" v="4283" actId="478"/>
          <ac:inkMkLst>
            <pc:docMk/>
            <pc:sldMk cId="627647530" sldId="300"/>
            <ac:inkMk id="202" creationId="{D1A3536F-3406-B18F-51C6-7F62DF68B331}"/>
          </ac:inkMkLst>
        </pc:inkChg>
        <pc:inkChg chg="del">
          <ac:chgData name="Tirthankar Mittra" userId="5a2678d12002f05b" providerId="LiveId" clId="{BAF9336C-C670-4CFA-A3CB-38CBE69C9111}" dt="2022-05-12T07:47:28.261" v="4283" actId="478"/>
          <ac:inkMkLst>
            <pc:docMk/>
            <pc:sldMk cId="627647530" sldId="300"/>
            <ac:inkMk id="203" creationId="{47113446-43C9-0D41-8C53-6ED1CDA6F4ED}"/>
          </ac:inkMkLst>
        </pc:inkChg>
        <pc:inkChg chg="del">
          <ac:chgData name="Tirthankar Mittra" userId="5a2678d12002f05b" providerId="LiveId" clId="{BAF9336C-C670-4CFA-A3CB-38CBE69C9111}" dt="2022-05-12T07:47:28.261" v="4283" actId="478"/>
          <ac:inkMkLst>
            <pc:docMk/>
            <pc:sldMk cId="627647530" sldId="300"/>
            <ac:inkMk id="204" creationId="{F2E2BB75-8716-BEBB-5AE4-DB94B275E398}"/>
          </ac:inkMkLst>
        </pc:inkChg>
        <pc:inkChg chg="del topLvl">
          <ac:chgData name="Tirthankar Mittra" userId="5a2678d12002f05b" providerId="LiveId" clId="{BAF9336C-C670-4CFA-A3CB-38CBE69C9111}" dt="2022-05-12T07:47:28.261" v="4283" actId="478"/>
          <ac:inkMkLst>
            <pc:docMk/>
            <pc:sldMk cId="627647530" sldId="300"/>
            <ac:inkMk id="206" creationId="{4E10FCC3-489B-BCF5-F8EA-7B5414F6E86D}"/>
          </ac:inkMkLst>
        </pc:inkChg>
        <pc:inkChg chg="del">
          <ac:chgData name="Tirthankar Mittra" userId="5a2678d12002f05b" providerId="LiveId" clId="{BAF9336C-C670-4CFA-A3CB-38CBE69C9111}" dt="2022-05-12T07:47:28.261" v="4283" actId="478"/>
          <ac:inkMkLst>
            <pc:docMk/>
            <pc:sldMk cId="627647530" sldId="300"/>
            <ac:inkMk id="207" creationId="{301F7D17-F421-47E3-6282-17F89BDDBBB3}"/>
          </ac:inkMkLst>
        </pc:inkChg>
        <pc:inkChg chg="del">
          <ac:chgData name="Tirthankar Mittra" userId="5a2678d12002f05b" providerId="LiveId" clId="{BAF9336C-C670-4CFA-A3CB-38CBE69C9111}" dt="2022-05-12T07:47:28.261" v="4283" actId="478"/>
          <ac:inkMkLst>
            <pc:docMk/>
            <pc:sldMk cId="627647530" sldId="300"/>
            <ac:inkMk id="208" creationId="{CA9A7EDD-76A9-1EDD-D2A7-D82BCAE5A415}"/>
          </ac:inkMkLst>
        </pc:inkChg>
        <pc:inkChg chg="del">
          <ac:chgData name="Tirthankar Mittra" userId="5a2678d12002f05b" providerId="LiveId" clId="{BAF9336C-C670-4CFA-A3CB-38CBE69C9111}" dt="2022-05-12T07:47:28.261" v="4283" actId="478"/>
          <ac:inkMkLst>
            <pc:docMk/>
            <pc:sldMk cId="627647530" sldId="300"/>
            <ac:inkMk id="209" creationId="{0C793713-6C6A-59EC-A3C0-232DF5DE95DA}"/>
          </ac:inkMkLst>
        </pc:inkChg>
        <pc:inkChg chg="del">
          <ac:chgData name="Tirthankar Mittra" userId="5a2678d12002f05b" providerId="LiveId" clId="{BAF9336C-C670-4CFA-A3CB-38CBE69C9111}" dt="2022-05-12T07:47:28.261" v="4283" actId="478"/>
          <ac:inkMkLst>
            <pc:docMk/>
            <pc:sldMk cId="627647530" sldId="300"/>
            <ac:inkMk id="211" creationId="{8EE55F78-4ACD-4204-D4DC-E87150F5204F}"/>
          </ac:inkMkLst>
        </pc:inkChg>
        <pc:inkChg chg="del">
          <ac:chgData name="Tirthankar Mittra" userId="5a2678d12002f05b" providerId="LiveId" clId="{BAF9336C-C670-4CFA-A3CB-38CBE69C9111}" dt="2022-05-12T07:47:28.261" v="4283" actId="478"/>
          <ac:inkMkLst>
            <pc:docMk/>
            <pc:sldMk cId="627647530" sldId="300"/>
            <ac:inkMk id="212" creationId="{83D62B9A-AECB-C914-BB64-FC1A09361B67}"/>
          </ac:inkMkLst>
        </pc:inkChg>
        <pc:inkChg chg="del">
          <ac:chgData name="Tirthankar Mittra" userId="5a2678d12002f05b" providerId="LiveId" clId="{BAF9336C-C670-4CFA-A3CB-38CBE69C9111}" dt="2022-05-12T07:47:28.261" v="4283" actId="478"/>
          <ac:inkMkLst>
            <pc:docMk/>
            <pc:sldMk cId="627647530" sldId="300"/>
            <ac:inkMk id="213" creationId="{7A6EF3D9-F54C-6389-80FF-36CA4BACF0BE}"/>
          </ac:inkMkLst>
        </pc:inkChg>
        <pc:inkChg chg="del">
          <ac:chgData name="Tirthankar Mittra" userId="5a2678d12002f05b" providerId="LiveId" clId="{BAF9336C-C670-4CFA-A3CB-38CBE69C9111}" dt="2022-05-12T07:47:28.261" v="4283" actId="478"/>
          <ac:inkMkLst>
            <pc:docMk/>
            <pc:sldMk cId="627647530" sldId="300"/>
            <ac:inkMk id="214" creationId="{3871B4DB-F5AE-C1BF-92DC-DA1765B0CFED}"/>
          </ac:inkMkLst>
        </pc:inkChg>
        <pc:inkChg chg="del">
          <ac:chgData name="Tirthankar Mittra" userId="5a2678d12002f05b" providerId="LiveId" clId="{BAF9336C-C670-4CFA-A3CB-38CBE69C9111}" dt="2022-05-12T07:47:28.261" v="4283" actId="478"/>
          <ac:inkMkLst>
            <pc:docMk/>
            <pc:sldMk cId="627647530" sldId="300"/>
            <ac:inkMk id="215" creationId="{9FE1DBC0-490F-701D-3531-A1A52C7D9231}"/>
          </ac:inkMkLst>
        </pc:inkChg>
        <pc:inkChg chg="del">
          <ac:chgData name="Tirthankar Mittra" userId="5a2678d12002f05b" providerId="LiveId" clId="{BAF9336C-C670-4CFA-A3CB-38CBE69C9111}" dt="2022-05-12T07:47:28.261" v="4283" actId="478"/>
          <ac:inkMkLst>
            <pc:docMk/>
            <pc:sldMk cId="627647530" sldId="300"/>
            <ac:inkMk id="216" creationId="{61D8BC54-1325-2E7F-F816-C421E7038DBD}"/>
          </ac:inkMkLst>
        </pc:inkChg>
        <pc:inkChg chg="del">
          <ac:chgData name="Tirthankar Mittra" userId="5a2678d12002f05b" providerId="LiveId" clId="{BAF9336C-C670-4CFA-A3CB-38CBE69C9111}" dt="2022-05-12T07:47:28.261" v="4283" actId="478"/>
          <ac:inkMkLst>
            <pc:docMk/>
            <pc:sldMk cId="627647530" sldId="300"/>
            <ac:inkMk id="217" creationId="{D08D913A-73DE-C902-0203-ABC4BB540E1A}"/>
          </ac:inkMkLst>
        </pc:inkChg>
        <pc:inkChg chg="del">
          <ac:chgData name="Tirthankar Mittra" userId="5a2678d12002f05b" providerId="LiveId" clId="{BAF9336C-C670-4CFA-A3CB-38CBE69C9111}" dt="2022-05-12T07:47:28.261" v="4283" actId="478"/>
          <ac:inkMkLst>
            <pc:docMk/>
            <pc:sldMk cId="627647530" sldId="300"/>
            <ac:inkMk id="218" creationId="{2C22411A-8845-AC07-D424-2E9EA197D9F0}"/>
          </ac:inkMkLst>
        </pc:inkChg>
        <pc:inkChg chg="del">
          <ac:chgData name="Tirthankar Mittra" userId="5a2678d12002f05b" providerId="LiveId" clId="{BAF9336C-C670-4CFA-A3CB-38CBE69C9111}" dt="2022-05-12T07:47:28.261" v="4283" actId="478"/>
          <ac:inkMkLst>
            <pc:docMk/>
            <pc:sldMk cId="627647530" sldId="300"/>
            <ac:inkMk id="219" creationId="{0D290F76-76D0-8C29-3918-B3C2E4E50C1D}"/>
          </ac:inkMkLst>
        </pc:inkChg>
        <pc:inkChg chg="del">
          <ac:chgData name="Tirthankar Mittra" userId="5a2678d12002f05b" providerId="LiveId" clId="{BAF9336C-C670-4CFA-A3CB-38CBE69C9111}" dt="2022-05-12T07:47:28.261" v="4283" actId="478"/>
          <ac:inkMkLst>
            <pc:docMk/>
            <pc:sldMk cId="627647530" sldId="300"/>
            <ac:inkMk id="220" creationId="{0CBF2988-90C9-0B4F-74FB-1C12880E3D0A}"/>
          </ac:inkMkLst>
        </pc:inkChg>
        <pc:inkChg chg="del">
          <ac:chgData name="Tirthankar Mittra" userId="5a2678d12002f05b" providerId="LiveId" clId="{BAF9336C-C670-4CFA-A3CB-38CBE69C9111}" dt="2022-05-12T07:47:28.261" v="4283" actId="478"/>
          <ac:inkMkLst>
            <pc:docMk/>
            <pc:sldMk cId="627647530" sldId="300"/>
            <ac:inkMk id="221" creationId="{57E62D2D-18D6-CC6A-8D86-DB224DC6D5F1}"/>
          </ac:inkMkLst>
        </pc:inkChg>
        <pc:inkChg chg="del">
          <ac:chgData name="Tirthankar Mittra" userId="5a2678d12002f05b" providerId="LiveId" clId="{BAF9336C-C670-4CFA-A3CB-38CBE69C9111}" dt="2022-05-12T07:47:28.261" v="4283" actId="478"/>
          <ac:inkMkLst>
            <pc:docMk/>
            <pc:sldMk cId="627647530" sldId="300"/>
            <ac:inkMk id="222" creationId="{31AC71EB-9EF5-79ED-9E53-D0BBEC2BF981}"/>
          </ac:inkMkLst>
        </pc:inkChg>
        <pc:inkChg chg="del">
          <ac:chgData name="Tirthankar Mittra" userId="5a2678d12002f05b" providerId="LiveId" clId="{BAF9336C-C670-4CFA-A3CB-38CBE69C9111}" dt="2022-05-12T07:47:28.261" v="4283" actId="478"/>
          <ac:inkMkLst>
            <pc:docMk/>
            <pc:sldMk cId="627647530" sldId="300"/>
            <ac:inkMk id="223" creationId="{B15C5F89-E75C-C936-FE9D-E10B5AA4690F}"/>
          </ac:inkMkLst>
        </pc:inkChg>
        <pc:inkChg chg="del">
          <ac:chgData name="Tirthankar Mittra" userId="5a2678d12002f05b" providerId="LiveId" clId="{BAF9336C-C670-4CFA-A3CB-38CBE69C9111}" dt="2022-05-12T07:47:28.261" v="4283" actId="478"/>
          <ac:inkMkLst>
            <pc:docMk/>
            <pc:sldMk cId="627647530" sldId="300"/>
            <ac:inkMk id="224" creationId="{03A65337-1142-988D-0FBB-1928571200CD}"/>
          </ac:inkMkLst>
        </pc:inkChg>
        <pc:inkChg chg="del">
          <ac:chgData name="Tirthankar Mittra" userId="5a2678d12002f05b" providerId="LiveId" clId="{BAF9336C-C670-4CFA-A3CB-38CBE69C9111}" dt="2022-05-12T07:47:28.261" v="4283" actId="478"/>
          <ac:inkMkLst>
            <pc:docMk/>
            <pc:sldMk cId="627647530" sldId="300"/>
            <ac:inkMk id="225" creationId="{D4565F16-4BA6-11A2-A9C9-4B4C13BD3982}"/>
          </ac:inkMkLst>
        </pc:inkChg>
        <pc:inkChg chg="del">
          <ac:chgData name="Tirthankar Mittra" userId="5a2678d12002f05b" providerId="LiveId" clId="{BAF9336C-C670-4CFA-A3CB-38CBE69C9111}" dt="2022-05-12T07:47:28.261" v="4283" actId="478"/>
          <ac:inkMkLst>
            <pc:docMk/>
            <pc:sldMk cId="627647530" sldId="300"/>
            <ac:inkMk id="226" creationId="{0C0549AE-9C61-0BC7-BEB3-76DF3D1D848C}"/>
          </ac:inkMkLst>
        </pc:inkChg>
        <pc:inkChg chg="del">
          <ac:chgData name="Tirthankar Mittra" userId="5a2678d12002f05b" providerId="LiveId" clId="{BAF9336C-C670-4CFA-A3CB-38CBE69C9111}" dt="2022-05-12T07:47:28.261" v="4283" actId="478"/>
          <ac:inkMkLst>
            <pc:docMk/>
            <pc:sldMk cId="627647530" sldId="300"/>
            <ac:inkMk id="227" creationId="{2F4BBFBF-0F5B-4E2E-AD6E-C4CB6114F4A8}"/>
          </ac:inkMkLst>
        </pc:inkChg>
        <pc:inkChg chg="del">
          <ac:chgData name="Tirthankar Mittra" userId="5a2678d12002f05b" providerId="LiveId" clId="{BAF9336C-C670-4CFA-A3CB-38CBE69C9111}" dt="2022-05-12T07:47:28.261" v="4283" actId="478"/>
          <ac:inkMkLst>
            <pc:docMk/>
            <pc:sldMk cId="627647530" sldId="300"/>
            <ac:inkMk id="228" creationId="{EF230876-60C9-05B8-6A2C-A75079D654BA}"/>
          </ac:inkMkLst>
        </pc:inkChg>
        <pc:inkChg chg="del">
          <ac:chgData name="Tirthankar Mittra" userId="5a2678d12002f05b" providerId="LiveId" clId="{BAF9336C-C670-4CFA-A3CB-38CBE69C9111}" dt="2022-05-12T07:47:28.261" v="4283" actId="478"/>
          <ac:inkMkLst>
            <pc:docMk/>
            <pc:sldMk cId="627647530" sldId="300"/>
            <ac:inkMk id="229" creationId="{2A5F4920-40A5-B5F1-1CA3-B1F2E4CFC2C8}"/>
          </ac:inkMkLst>
        </pc:inkChg>
        <pc:inkChg chg="del">
          <ac:chgData name="Tirthankar Mittra" userId="5a2678d12002f05b" providerId="LiveId" clId="{BAF9336C-C670-4CFA-A3CB-38CBE69C9111}" dt="2022-05-12T07:47:28.261" v="4283" actId="478"/>
          <ac:inkMkLst>
            <pc:docMk/>
            <pc:sldMk cId="627647530" sldId="300"/>
            <ac:inkMk id="230" creationId="{B4B10338-BD93-E04A-D264-B706AD914B80}"/>
          </ac:inkMkLst>
        </pc:inkChg>
        <pc:inkChg chg="del">
          <ac:chgData name="Tirthankar Mittra" userId="5a2678d12002f05b" providerId="LiveId" clId="{BAF9336C-C670-4CFA-A3CB-38CBE69C9111}" dt="2022-05-12T07:47:28.261" v="4283" actId="478"/>
          <ac:inkMkLst>
            <pc:docMk/>
            <pc:sldMk cId="627647530" sldId="300"/>
            <ac:inkMk id="233" creationId="{725546AA-A173-D020-3581-5B0F6AD65CC9}"/>
          </ac:inkMkLst>
        </pc:inkChg>
        <pc:inkChg chg="del">
          <ac:chgData name="Tirthankar Mittra" userId="5a2678d12002f05b" providerId="LiveId" clId="{BAF9336C-C670-4CFA-A3CB-38CBE69C9111}" dt="2022-05-12T07:47:28.261" v="4283" actId="478"/>
          <ac:inkMkLst>
            <pc:docMk/>
            <pc:sldMk cId="627647530" sldId="300"/>
            <ac:inkMk id="234" creationId="{2F422D87-235B-87AA-867B-DD498B3D0AAD}"/>
          </ac:inkMkLst>
        </pc:inkChg>
        <pc:inkChg chg="del">
          <ac:chgData name="Tirthankar Mittra" userId="5a2678d12002f05b" providerId="LiveId" clId="{BAF9336C-C670-4CFA-A3CB-38CBE69C9111}" dt="2022-05-12T07:47:28.261" v="4283" actId="478"/>
          <ac:inkMkLst>
            <pc:docMk/>
            <pc:sldMk cId="627647530" sldId="300"/>
            <ac:inkMk id="235" creationId="{E5E601AB-E28D-D042-5E0C-2F89F419291F}"/>
          </ac:inkMkLst>
        </pc:inkChg>
        <pc:inkChg chg="del">
          <ac:chgData name="Tirthankar Mittra" userId="5a2678d12002f05b" providerId="LiveId" clId="{BAF9336C-C670-4CFA-A3CB-38CBE69C9111}" dt="2022-05-12T07:47:28.261" v="4283" actId="478"/>
          <ac:inkMkLst>
            <pc:docMk/>
            <pc:sldMk cId="627647530" sldId="300"/>
            <ac:inkMk id="236" creationId="{F5D2BC95-58B8-D01A-B7C6-A8BFA0B3E092}"/>
          </ac:inkMkLst>
        </pc:inkChg>
        <pc:inkChg chg="del">
          <ac:chgData name="Tirthankar Mittra" userId="5a2678d12002f05b" providerId="LiveId" clId="{BAF9336C-C670-4CFA-A3CB-38CBE69C9111}" dt="2022-05-12T07:47:28.261" v="4283" actId="478"/>
          <ac:inkMkLst>
            <pc:docMk/>
            <pc:sldMk cId="627647530" sldId="300"/>
            <ac:inkMk id="238" creationId="{3C7FA2D5-D431-618D-B8DF-FF1D4441B955}"/>
          </ac:inkMkLst>
        </pc:inkChg>
        <pc:inkChg chg="del">
          <ac:chgData name="Tirthankar Mittra" userId="5a2678d12002f05b" providerId="LiveId" clId="{BAF9336C-C670-4CFA-A3CB-38CBE69C9111}" dt="2022-05-12T07:47:28.261" v="4283" actId="478"/>
          <ac:inkMkLst>
            <pc:docMk/>
            <pc:sldMk cId="627647530" sldId="300"/>
            <ac:inkMk id="239" creationId="{55071CB0-A032-7CD4-7A8E-E0DA3ED3F051}"/>
          </ac:inkMkLst>
        </pc:inkChg>
        <pc:inkChg chg="del topLvl">
          <ac:chgData name="Tirthankar Mittra" userId="5a2678d12002f05b" providerId="LiveId" clId="{BAF9336C-C670-4CFA-A3CB-38CBE69C9111}" dt="2022-05-12T07:47:36.981" v="4285" actId="478"/>
          <ac:inkMkLst>
            <pc:docMk/>
            <pc:sldMk cId="627647530" sldId="300"/>
            <ac:inkMk id="313" creationId="{D6E14BB7-CDCD-7A1B-F055-90BDF257ED7A}"/>
          </ac:inkMkLst>
        </pc:inkChg>
        <pc:inkChg chg="del">
          <ac:chgData name="Tirthankar Mittra" userId="5a2678d12002f05b" providerId="LiveId" clId="{BAF9336C-C670-4CFA-A3CB-38CBE69C9111}" dt="2022-05-12T07:47:36.981" v="4285" actId="478"/>
          <ac:inkMkLst>
            <pc:docMk/>
            <pc:sldMk cId="627647530" sldId="300"/>
            <ac:inkMk id="314" creationId="{2CB4F8C6-D7DB-C99D-A35F-7BBC6956F7B2}"/>
          </ac:inkMkLst>
        </pc:inkChg>
        <pc:inkChg chg="del topLvl">
          <ac:chgData name="Tirthankar Mittra" userId="5a2678d12002f05b" providerId="LiveId" clId="{BAF9336C-C670-4CFA-A3CB-38CBE69C9111}" dt="2022-05-12T07:47:36.981" v="4285" actId="478"/>
          <ac:inkMkLst>
            <pc:docMk/>
            <pc:sldMk cId="627647530" sldId="300"/>
            <ac:inkMk id="315" creationId="{5AE9D36B-EF5F-399E-015C-F442F75E4ED9}"/>
          </ac:inkMkLst>
        </pc:inkChg>
        <pc:inkChg chg="del">
          <ac:chgData name="Tirthankar Mittra" userId="5a2678d12002f05b" providerId="LiveId" clId="{BAF9336C-C670-4CFA-A3CB-38CBE69C9111}" dt="2022-05-12T07:47:36.981" v="4285" actId="478"/>
          <ac:inkMkLst>
            <pc:docMk/>
            <pc:sldMk cId="627647530" sldId="300"/>
            <ac:inkMk id="317" creationId="{D8262CF7-A7F4-1E8C-0B9B-E362F76079F9}"/>
          </ac:inkMkLst>
        </pc:inkChg>
        <pc:inkChg chg="del topLvl">
          <ac:chgData name="Tirthankar Mittra" userId="5a2678d12002f05b" providerId="LiveId" clId="{BAF9336C-C670-4CFA-A3CB-38CBE69C9111}" dt="2022-05-12T07:47:36.981" v="4285" actId="478"/>
          <ac:inkMkLst>
            <pc:docMk/>
            <pc:sldMk cId="627647530" sldId="300"/>
            <ac:inkMk id="318" creationId="{88DDF269-7E78-8786-F0AA-5CAE47A3FBA6}"/>
          </ac:inkMkLst>
        </pc:inkChg>
        <pc:inkChg chg="del">
          <ac:chgData name="Tirthankar Mittra" userId="5a2678d12002f05b" providerId="LiveId" clId="{BAF9336C-C670-4CFA-A3CB-38CBE69C9111}" dt="2022-05-12T07:47:28.261" v="4283" actId="478"/>
          <ac:inkMkLst>
            <pc:docMk/>
            <pc:sldMk cId="627647530" sldId="300"/>
            <ac:inkMk id="319" creationId="{24B918AA-83FC-5ECE-C702-8488FFA934DB}"/>
          </ac:inkMkLst>
        </pc:inkChg>
        <pc:inkChg chg="del topLvl">
          <ac:chgData name="Tirthankar Mittra" userId="5a2678d12002f05b" providerId="LiveId" clId="{BAF9336C-C670-4CFA-A3CB-38CBE69C9111}" dt="2022-05-12T07:47:36.981" v="4285" actId="478"/>
          <ac:inkMkLst>
            <pc:docMk/>
            <pc:sldMk cId="627647530" sldId="300"/>
            <ac:inkMk id="320" creationId="{D0A3165E-8A7E-C8C7-2865-77E31B2B7655}"/>
          </ac:inkMkLst>
        </pc:inkChg>
        <pc:inkChg chg="del">
          <ac:chgData name="Tirthankar Mittra" userId="5a2678d12002f05b" providerId="LiveId" clId="{BAF9336C-C670-4CFA-A3CB-38CBE69C9111}" dt="2022-05-12T07:47:28.261" v="4283" actId="478"/>
          <ac:inkMkLst>
            <pc:docMk/>
            <pc:sldMk cId="627647530" sldId="300"/>
            <ac:inkMk id="321" creationId="{969220BB-78CC-C0B8-C014-8049A3F03C80}"/>
          </ac:inkMkLst>
        </pc:inkChg>
        <pc:inkChg chg="del">
          <ac:chgData name="Tirthankar Mittra" userId="5a2678d12002f05b" providerId="LiveId" clId="{BAF9336C-C670-4CFA-A3CB-38CBE69C9111}" dt="2022-05-12T07:47:28.261" v="4283" actId="478"/>
          <ac:inkMkLst>
            <pc:docMk/>
            <pc:sldMk cId="627647530" sldId="300"/>
            <ac:inkMk id="322" creationId="{5413324E-0CFE-558C-B5EB-3F87495E2321}"/>
          </ac:inkMkLst>
        </pc:inkChg>
        <pc:inkChg chg="del">
          <ac:chgData name="Tirthankar Mittra" userId="5a2678d12002f05b" providerId="LiveId" clId="{BAF9336C-C670-4CFA-A3CB-38CBE69C9111}" dt="2022-05-12T07:47:28.261" v="4283" actId="478"/>
          <ac:inkMkLst>
            <pc:docMk/>
            <pc:sldMk cId="627647530" sldId="300"/>
            <ac:inkMk id="323" creationId="{2EA02C11-A021-1FAB-6177-5C266FA1D348}"/>
          </ac:inkMkLst>
        </pc:inkChg>
        <pc:inkChg chg="del">
          <ac:chgData name="Tirthankar Mittra" userId="5a2678d12002f05b" providerId="LiveId" clId="{BAF9336C-C670-4CFA-A3CB-38CBE69C9111}" dt="2022-05-12T07:47:28.261" v="4283" actId="478"/>
          <ac:inkMkLst>
            <pc:docMk/>
            <pc:sldMk cId="627647530" sldId="300"/>
            <ac:inkMk id="324" creationId="{6DC16A3E-25ED-B88F-624B-B5890DCD593F}"/>
          </ac:inkMkLst>
        </pc:inkChg>
        <pc:inkChg chg="del">
          <ac:chgData name="Tirthankar Mittra" userId="5a2678d12002f05b" providerId="LiveId" clId="{BAF9336C-C670-4CFA-A3CB-38CBE69C9111}" dt="2022-05-12T07:47:28.261" v="4283" actId="478"/>
          <ac:inkMkLst>
            <pc:docMk/>
            <pc:sldMk cId="627647530" sldId="300"/>
            <ac:inkMk id="325" creationId="{08284DE7-A3D8-4565-B1C5-40D49937E616}"/>
          </ac:inkMkLst>
        </pc:inkChg>
        <pc:inkChg chg="del">
          <ac:chgData name="Tirthankar Mittra" userId="5a2678d12002f05b" providerId="LiveId" clId="{BAF9336C-C670-4CFA-A3CB-38CBE69C9111}" dt="2022-05-12T07:47:28.261" v="4283" actId="478"/>
          <ac:inkMkLst>
            <pc:docMk/>
            <pc:sldMk cId="627647530" sldId="300"/>
            <ac:inkMk id="326" creationId="{852D46A6-E502-C14B-E3FE-9133A877204D}"/>
          </ac:inkMkLst>
        </pc:inkChg>
        <pc:inkChg chg="del">
          <ac:chgData name="Tirthankar Mittra" userId="5a2678d12002f05b" providerId="LiveId" clId="{BAF9336C-C670-4CFA-A3CB-38CBE69C9111}" dt="2022-05-12T07:47:28.261" v="4283" actId="478"/>
          <ac:inkMkLst>
            <pc:docMk/>
            <pc:sldMk cId="627647530" sldId="300"/>
            <ac:inkMk id="327" creationId="{0E1A4D12-9880-095B-1D2B-2F4F78647F5F}"/>
          </ac:inkMkLst>
        </pc:inkChg>
        <pc:inkChg chg="del">
          <ac:chgData name="Tirthankar Mittra" userId="5a2678d12002f05b" providerId="LiveId" clId="{BAF9336C-C670-4CFA-A3CB-38CBE69C9111}" dt="2022-05-12T07:47:28.261" v="4283" actId="478"/>
          <ac:inkMkLst>
            <pc:docMk/>
            <pc:sldMk cId="627647530" sldId="300"/>
            <ac:inkMk id="329" creationId="{E1298A33-E33E-3712-17D6-E65059F749B2}"/>
          </ac:inkMkLst>
        </pc:inkChg>
        <pc:inkChg chg="del">
          <ac:chgData name="Tirthankar Mittra" userId="5a2678d12002f05b" providerId="LiveId" clId="{BAF9336C-C670-4CFA-A3CB-38CBE69C9111}" dt="2022-05-12T07:47:28.261" v="4283" actId="478"/>
          <ac:inkMkLst>
            <pc:docMk/>
            <pc:sldMk cId="627647530" sldId="300"/>
            <ac:inkMk id="330" creationId="{48B1D32F-C18B-4FCB-3DA5-AEED1762BFA3}"/>
          </ac:inkMkLst>
        </pc:inkChg>
        <pc:inkChg chg="del">
          <ac:chgData name="Tirthankar Mittra" userId="5a2678d12002f05b" providerId="LiveId" clId="{BAF9336C-C670-4CFA-A3CB-38CBE69C9111}" dt="2022-05-12T07:47:28.261" v="4283" actId="478"/>
          <ac:inkMkLst>
            <pc:docMk/>
            <pc:sldMk cId="627647530" sldId="300"/>
            <ac:inkMk id="332" creationId="{73F46A65-710F-8576-1175-715918020AFE}"/>
          </ac:inkMkLst>
        </pc:inkChg>
        <pc:inkChg chg="del">
          <ac:chgData name="Tirthankar Mittra" userId="5a2678d12002f05b" providerId="LiveId" clId="{BAF9336C-C670-4CFA-A3CB-38CBE69C9111}" dt="2022-05-12T07:47:28.261" v="4283" actId="478"/>
          <ac:inkMkLst>
            <pc:docMk/>
            <pc:sldMk cId="627647530" sldId="300"/>
            <ac:inkMk id="333" creationId="{91AEF90E-2434-D9C3-E2F6-DE7BFB11F130}"/>
          </ac:inkMkLst>
        </pc:inkChg>
        <pc:inkChg chg="del">
          <ac:chgData name="Tirthankar Mittra" userId="5a2678d12002f05b" providerId="LiveId" clId="{BAF9336C-C670-4CFA-A3CB-38CBE69C9111}" dt="2022-05-12T07:47:28.261" v="4283" actId="478"/>
          <ac:inkMkLst>
            <pc:docMk/>
            <pc:sldMk cId="627647530" sldId="300"/>
            <ac:inkMk id="334" creationId="{86538DCC-0A4C-6A83-F8E3-CE7026A29AAC}"/>
          </ac:inkMkLst>
        </pc:inkChg>
        <pc:inkChg chg="del">
          <ac:chgData name="Tirthankar Mittra" userId="5a2678d12002f05b" providerId="LiveId" clId="{BAF9336C-C670-4CFA-A3CB-38CBE69C9111}" dt="2022-05-12T07:47:28.261" v="4283" actId="478"/>
          <ac:inkMkLst>
            <pc:docMk/>
            <pc:sldMk cId="627647530" sldId="300"/>
            <ac:inkMk id="335" creationId="{7FA43617-12A2-C249-CC62-42E9ED6C5360}"/>
          </ac:inkMkLst>
        </pc:inkChg>
        <pc:inkChg chg="del">
          <ac:chgData name="Tirthankar Mittra" userId="5a2678d12002f05b" providerId="LiveId" clId="{BAF9336C-C670-4CFA-A3CB-38CBE69C9111}" dt="2022-05-12T07:47:28.261" v="4283" actId="478"/>
          <ac:inkMkLst>
            <pc:docMk/>
            <pc:sldMk cId="627647530" sldId="300"/>
            <ac:inkMk id="336" creationId="{E03F6E68-8A90-C38D-7FA9-7E4DC9D84523}"/>
          </ac:inkMkLst>
        </pc:inkChg>
        <pc:inkChg chg="del">
          <ac:chgData name="Tirthankar Mittra" userId="5a2678d12002f05b" providerId="LiveId" clId="{BAF9336C-C670-4CFA-A3CB-38CBE69C9111}" dt="2022-05-12T07:47:28.261" v="4283" actId="478"/>
          <ac:inkMkLst>
            <pc:docMk/>
            <pc:sldMk cId="627647530" sldId="300"/>
            <ac:inkMk id="338" creationId="{8F78EEE4-A197-B268-96F7-157A248D881E}"/>
          </ac:inkMkLst>
        </pc:inkChg>
        <pc:inkChg chg="del">
          <ac:chgData name="Tirthankar Mittra" userId="5a2678d12002f05b" providerId="LiveId" clId="{BAF9336C-C670-4CFA-A3CB-38CBE69C9111}" dt="2022-05-12T07:47:28.261" v="4283" actId="478"/>
          <ac:inkMkLst>
            <pc:docMk/>
            <pc:sldMk cId="627647530" sldId="300"/>
            <ac:inkMk id="339" creationId="{87E1BD3E-6742-C702-8BEF-EC09916C2375}"/>
          </ac:inkMkLst>
        </pc:inkChg>
        <pc:inkChg chg="del">
          <ac:chgData name="Tirthankar Mittra" userId="5a2678d12002f05b" providerId="LiveId" clId="{BAF9336C-C670-4CFA-A3CB-38CBE69C9111}" dt="2022-05-12T07:47:28.261" v="4283" actId="478"/>
          <ac:inkMkLst>
            <pc:docMk/>
            <pc:sldMk cId="627647530" sldId="300"/>
            <ac:inkMk id="340" creationId="{10F4CF16-364F-6B51-76BB-D4BC77787280}"/>
          </ac:inkMkLst>
        </pc:inkChg>
        <pc:inkChg chg="del">
          <ac:chgData name="Tirthankar Mittra" userId="5a2678d12002f05b" providerId="LiveId" clId="{BAF9336C-C670-4CFA-A3CB-38CBE69C9111}" dt="2022-05-12T07:47:28.261" v="4283" actId="478"/>
          <ac:inkMkLst>
            <pc:docMk/>
            <pc:sldMk cId="627647530" sldId="300"/>
            <ac:inkMk id="341" creationId="{D54DF246-EE04-E9EA-4B93-D599228339C7}"/>
          </ac:inkMkLst>
        </pc:inkChg>
        <pc:inkChg chg="del">
          <ac:chgData name="Tirthankar Mittra" userId="5a2678d12002f05b" providerId="LiveId" clId="{BAF9336C-C670-4CFA-A3CB-38CBE69C9111}" dt="2022-05-12T07:47:28.261" v="4283" actId="478"/>
          <ac:inkMkLst>
            <pc:docMk/>
            <pc:sldMk cId="627647530" sldId="300"/>
            <ac:inkMk id="343" creationId="{A067F8EB-D175-A0E7-95D8-D8C822C83728}"/>
          </ac:inkMkLst>
        </pc:inkChg>
        <pc:inkChg chg="del">
          <ac:chgData name="Tirthankar Mittra" userId="5a2678d12002f05b" providerId="LiveId" clId="{BAF9336C-C670-4CFA-A3CB-38CBE69C9111}" dt="2022-05-12T07:47:28.261" v="4283" actId="478"/>
          <ac:inkMkLst>
            <pc:docMk/>
            <pc:sldMk cId="627647530" sldId="300"/>
            <ac:inkMk id="344" creationId="{F4F4DA06-DD08-321D-5F12-D0018BE369E5}"/>
          </ac:inkMkLst>
        </pc:inkChg>
        <pc:inkChg chg="del topLvl">
          <ac:chgData name="Tirthankar Mittra" userId="5a2678d12002f05b" providerId="LiveId" clId="{BAF9336C-C670-4CFA-A3CB-38CBE69C9111}" dt="2022-05-12T07:47:28.261" v="4283" actId="478"/>
          <ac:inkMkLst>
            <pc:docMk/>
            <pc:sldMk cId="627647530" sldId="300"/>
            <ac:inkMk id="350" creationId="{3FD1652E-9618-EDF5-60FC-C14071E2F019}"/>
          </ac:inkMkLst>
        </pc:inkChg>
        <pc:inkChg chg="del topLvl">
          <ac:chgData name="Tirthankar Mittra" userId="5a2678d12002f05b" providerId="LiveId" clId="{BAF9336C-C670-4CFA-A3CB-38CBE69C9111}" dt="2022-05-12T07:47:28.261" v="4283" actId="478"/>
          <ac:inkMkLst>
            <pc:docMk/>
            <pc:sldMk cId="627647530" sldId="300"/>
            <ac:inkMk id="351" creationId="{D886BB23-B4B7-DFBF-ECC2-FCFF947FC6F5}"/>
          </ac:inkMkLst>
        </pc:inkChg>
        <pc:inkChg chg="del topLvl">
          <ac:chgData name="Tirthankar Mittra" userId="5a2678d12002f05b" providerId="LiveId" clId="{BAF9336C-C670-4CFA-A3CB-38CBE69C9111}" dt="2022-05-12T07:47:28.261" v="4283" actId="478"/>
          <ac:inkMkLst>
            <pc:docMk/>
            <pc:sldMk cId="627647530" sldId="300"/>
            <ac:inkMk id="353" creationId="{979D593D-68BB-47C5-E490-9E82F23CD747}"/>
          </ac:inkMkLst>
        </pc:inkChg>
        <pc:inkChg chg="del">
          <ac:chgData name="Tirthankar Mittra" userId="5a2678d12002f05b" providerId="LiveId" clId="{BAF9336C-C670-4CFA-A3CB-38CBE69C9111}" dt="2022-05-12T07:47:28.261" v="4283" actId="478"/>
          <ac:inkMkLst>
            <pc:docMk/>
            <pc:sldMk cId="627647530" sldId="300"/>
            <ac:inkMk id="354" creationId="{D0CCDBAE-65A4-DDB0-8995-30029C1C496F}"/>
          </ac:inkMkLst>
        </pc:inkChg>
        <pc:inkChg chg="del topLvl">
          <ac:chgData name="Tirthankar Mittra" userId="5a2678d12002f05b" providerId="LiveId" clId="{BAF9336C-C670-4CFA-A3CB-38CBE69C9111}" dt="2022-05-12T07:47:28.261" v="4283" actId="478"/>
          <ac:inkMkLst>
            <pc:docMk/>
            <pc:sldMk cId="627647530" sldId="300"/>
            <ac:inkMk id="355" creationId="{B259D50B-B8DF-398A-1910-14F0478CE92C}"/>
          </ac:inkMkLst>
        </pc:inkChg>
        <pc:inkChg chg="del">
          <ac:chgData name="Tirthankar Mittra" userId="5a2678d12002f05b" providerId="LiveId" clId="{BAF9336C-C670-4CFA-A3CB-38CBE69C9111}" dt="2022-05-12T07:47:28.261" v="4283" actId="478"/>
          <ac:inkMkLst>
            <pc:docMk/>
            <pc:sldMk cId="627647530" sldId="300"/>
            <ac:inkMk id="357" creationId="{53923516-004E-2A54-0167-AEEB800A263B}"/>
          </ac:inkMkLst>
        </pc:inkChg>
        <pc:inkChg chg="del">
          <ac:chgData name="Tirthankar Mittra" userId="5a2678d12002f05b" providerId="LiveId" clId="{BAF9336C-C670-4CFA-A3CB-38CBE69C9111}" dt="2022-05-12T07:47:28.261" v="4283" actId="478"/>
          <ac:inkMkLst>
            <pc:docMk/>
            <pc:sldMk cId="627647530" sldId="300"/>
            <ac:inkMk id="358" creationId="{95EA6B4C-B33E-D480-9D8B-D62DB457B8FE}"/>
          </ac:inkMkLst>
        </pc:inkChg>
        <pc:inkChg chg="del">
          <ac:chgData name="Tirthankar Mittra" userId="5a2678d12002f05b" providerId="LiveId" clId="{BAF9336C-C670-4CFA-A3CB-38CBE69C9111}" dt="2022-05-12T07:47:28.261" v="4283" actId="478"/>
          <ac:inkMkLst>
            <pc:docMk/>
            <pc:sldMk cId="627647530" sldId="300"/>
            <ac:inkMk id="359" creationId="{FFB0703C-DD62-0223-4A24-20B68F85764E}"/>
          </ac:inkMkLst>
        </pc:inkChg>
        <pc:inkChg chg="del">
          <ac:chgData name="Tirthankar Mittra" userId="5a2678d12002f05b" providerId="LiveId" clId="{BAF9336C-C670-4CFA-A3CB-38CBE69C9111}" dt="2022-05-12T07:47:28.261" v="4283" actId="478"/>
          <ac:inkMkLst>
            <pc:docMk/>
            <pc:sldMk cId="627647530" sldId="300"/>
            <ac:inkMk id="360" creationId="{55416BB1-2714-4B86-AC4F-7EBAE8439353}"/>
          </ac:inkMkLst>
        </pc:inkChg>
        <pc:inkChg chg="del">
          <ac:chgData name="Tirthankar Mittra" userId="5a2678d12002f05b" providerId="LiveId" clId="{BAF9336C-C670-4CFA-A3CB-38CBE69C9111}" dt="2022-05-12T07:47:28.261" v="4283" actId="478"/>
          <ac:inkMkLst>
            <pc:docMk/>
            <pc:sldMk cId="627647530" sldId="300"/>
            <ac:inkMk id="361" creationId="{4F7A9AC2-83F0-56CE-212E-0460E2B28271}"/>
          </ac:inkMkLst>
        </pc:inkChg>
        <pc:inkChg chg="del">
          <ac:chgData name="Tirthankar Mittra" userId="5a2678d12002f05b" providerId="LiveId" clId="{BAF9336C-C670-4CFA-A3CB-38CBE69C9111}" dt="2022-05-12T07:47:28.261" v="4283" actId="478"/>
          <ac:inkMkLst>
            <pc:docMk/>
            <pc:sldMk cId="627647530" sldId="300"/>
            <ac:inkMk id="363" creationId="{2323ECE5-326E-88A6-D813-91D130AE911C}"/>
          </ac:inkMkLst>
        </pc:inkChg>
        <pc:inkChg chg="del">
          <ac:chgData name="Tirthankar Mittra" userId="5a2678d12002f05b" providerId="LiveId" clId="{BAF9336C-C670-4CFA-A3CB-38CBE69C9111}" dt="2022-05-12T07:47:28.261" v="4283" actId="478"/>
          <ac:inkMkLst>
            <pc:docMk/>
            <pc:sldMk cId="627647530" sldId="300"/>
            <ac:inkMk id="364" creationId="{2B1E53DB-C4D5-B9AC-0244-FCBFD0F03A51}"/>
          </ac:inkMkLst>
        </pc:inkChg>
        <pc:inkChg chg="del">
          <ac:chgData name="Tirthankar Mittra" userId="5a2678d12002f05b" providerId="LiveId" clId="{BAF9336C-C670-4CFA-A3CB-38CBE69C9111}" dt="2022-05-12T07:47:28.261" v="4283" actId="478"/>
          <ac:inkMkLst>
            <pc:docMk/>
            <pc:sldMk cId="627647530" sldId="300"/>
            <ac:inkMk id="365" creationId="{17C7175E-82FB-ACE6-BEB2-8E84A35DF0F8}"/>
          </ac:inkMkLst>
        </pc:inkChg>
        <pc:inkChg chg="del">
          <ac:chgData name="Tirthankar Mittra" userId="5a2678d12002f05b" providerId="LiveId" clId="{BAF9336C-C670-4CFA-A3CB-38CBE69C9111}" dt="2022-05-12T07:47:28.261" v="4283" actId="478"/>
          <ac:inkMkLst>
            <pc:docMk/>
            <pc:sldMk cId="627647530" sldId="300"/>
            <ac:inkMk id="366" creationId="{5DB9AE68-F6D6-AD07-4F64-61FE6932DEFB}"/>
          </ac:inkMkLst>
        </pc:inkChg>
        <pc:inkChg chg="del">
          <ac:chgData name="Tirthankar Mittra" userId="5a2678d12002f05b" providerId="LiveId" clId="{BAF9336C-C670-4CFA-A3CB-38CBE69C9111}" dt="2022-05-12T07:47:28.261" v="4283" actId="478"/>
          <ac:inkMkLst>
            <pc:docMk/>
            <pc:sldMk cId="627647530" sldId="300"/>
            <ac:inkMk id="367" creationId="{8BE82C7E-B893-568E-58DB-B74ED7720ADD}"/>
          </ac:inkMkLst>
        </pc:inkChg>
        <pc:inkChg chg="del">
          <ac:chgData name="Tirthankar Mittra" userId="5a2678d12002f05b" providerId="LiveId" clId="{BAF9336C-C670-4CFA-A3CB-38CBE69C9111}" dt="2022-05-12T07:47:28.261" v="4283" actId="478"/>
          <ac:inkMkLst>
            <pc:docMk/>
            <pc:sldMk cId="627647530" sldId="300"/>
            <ac:inkMk id="369" creationId="{453E3D3A-C8BE-BD03-05C8-A0F2FC4232BB}"/>
          </ac:inkMkLst>
        </pc:inkChg>
        <pc:inkChg chg="del topLvl">
          <ac:chgData name="Tirthankar Mittra" userId="5a2678d12002f05b" providerId="LiveId" clId="{BAF9336C-C670-4CFA-A3CB-38CBE69C9111}" dt="2022-05-12T07:47:28.261" v="4283" actId="478"/>
          <ac:inkMkLst>
            <pc:docMk/>
            <pc:sldMk cId="627647530" sldId="300"/>
            <ac:inkMk id="371" creationId="{A720949A-8EDA-8AF8-E7D5-2827EC242239}"/>
          </ac:inkMkLst>
        </pc:inkChg>
        <pc:inkChg chg="del">
          <ac:chgData name="Tirthankar Mittra" userId="5a2678d12002f05b" providerId="LiveId" clId="{BAF9336C-C670-4CFA-A3CB-38CBE69C9111}" dt="2022-05-12T07:47:28.261" v="4283" actId="478"/>
          <ac:inkMkLst>
            <pc:docMk/>
            <pc:sldMk cId="627647530" sldId="300"/>
            <ac:inkMk id="372" creationId="{4EFC7BAD-55E2-25A9-733D-EBD713B18F92}"/>
          </ac:inkMkLst>
        </pc:inkChg>
        <pc:inkChg chg="del">
          <ac:chgData name="Tirthankar Mittra" userId="5a2678d12002f05b" providerId="LiveId" clId="{BAF9336C-C670-4CFA-A3CB-38CBE69C9111}" dt="2022-05-12T07:47:28.261" v="4283" actId="478"/>
          <ac:inkMkLst>
            <pc:docMk/>
            <pc:sldMk cId="627647530" sldId="300"/>
            <ac:inkMk id="373" creationId="{F4E18287-83EA-4828-0040-C8BCA95BDE7F}"/>
          </ac:inkMkLst>
        </pc:inkChg>
        <pc:inkChg chg="del">
          <ac:chgData name="Tirthankar Mittra" userId="5a2678d12002f05b" providerId="LiveId" clId="{BAF9336C-C670-4CFA-A3CB-38CBE69C9111}" dt="2022-05-12T07:47:28.261" v="4283" actId="478"/>
          <ac:inkMkLst>
            <pc:docMk/>
            <pc:sldMk cId="627647530" sldId="300"/>
            <ac:inkMk id="374" creationId="{2B07A800-BE56-A62E-670F-7CDF92DA8D0C}"/>
          </ac:inkMkLst>
        </pc:inkChg>
        <pc:inkChg chg="del">
          <ac:chgData name="Tirthankar Mittra" userId="5a2678d12002f05b" providerId="LiveId" clId="{BAF9336C-C670-4CFA-A3CB-38CBE69C9111}" dt="2022-05-12T07:47:28.261" v="4283" actId="478"/>
          <ac:inkMkLst>
            <pc:docMk/>
            <pc:sldMk cId="627647530" sldId="300"/>
            <ac:inkMk id="378" creationId="{29806D02-9962-155A-05A9-01C52F006282}"/>
          </ac:inkMkLst>
        </pc:inkChg>
        <pc:inkChg chg="del">
          <ac:chgData name="Tirthankar Mittra" userId="5a2678d12002f05b" providerId="LiveId" clId="{BAF9336C-C670-4CFA-A3CB-38CBE69C9111}" dt="2022-05-12T07:47:28.261" v="4283" actId="478"/>
          <ac:inkMkLst>
            <pc:docMk/>
            <pc:sldMk cId="627647530" sldId="300"/>
            <ac:inkMk id="380" creationId="{F836B91F-107C-1002-4933-C9B900420D7B}"/>
          </ac:inkMkLst>
        </pc:inkChg>
        <pc:inkChg chg="del">
          <ac:chgData name="Tirthankar Mittra" userId="5a2678d12002f05b" providerId="LiveId" clId="{BAF9336C-C670-4CFA-A3CB-38CBE69C9111}" dt="2022-05-12T07:47:28.261" v="4283" actId="478"/>
          <ac:inkMkLst>
            <pc:docMk/>
            <pc:sldMk cId="627647530" sldId="300"/>
            <ac:inkMk id="381" creationId="{2477BBE5-B52D-5ACE-78E8-91E4F9B4497D}"/>
          </ac:inkMkLst>
        </pc:inkChg>
        <pc:inkChg chg="del">
          <ac:chgData name="Tirthankar Mittra" userId="5a2678d12002f05b" providerId="LiveId" clId="{BAF9336C-C670-4CFA-A3CB-38CBE69C9111}" dt="2022-05-12T07:47:28.261" v="4283" actId="478"/>
          <ac:inkMkLst>
            <pc:docMk/>
            <pc:sldMk cId="627647530" sldId="300"/>
            <ac:inkMk id="382" creationId="{0D7C6C52-CD8B-D49D-FAEE-3318D4585DD0}"/>
          </ac:inkMkLst>
        </pc:inkChg>
        <pc:inkChg chg="del">
          <ac:chgData name="Tirthankar Mittra" userId="5a2678d12002f05b" providerId="LiveId" clId="{BAF9336C-C670-4CFA-A3CB-38CBE69C9111}" dt="2022-05-12T07:47:28.261" v="4283" actId="478"/>
          <ac:inkMkLst>
            <pc:docMk/>
            <pc:sldMk cId="627647530" sldId="300"/>
            <ac:inkMk id="384" creationId="{98BDD1BF-9A3C-3120-A55E-1559AB9405F3}"/>
          </ac:inkMkLst>
        </pc:inkChg>
        <pc:inkChg chg="del">
          <ac:chgData name="Tirthankar Mittra" userId="5a2678d12002f05b" providerId="LiveId" clId="{BAF9336C-C670-4CFA-A3CB-38CBE69C9111}" dt="2022-05-12T07:47:28.261" v="4283" actId="478"/>
          <ac:inkMkLst>
            <pc:docMk/>
            <pc:sldMk cId="627647530" sldId="300"/>
            <ac:inkMk id="385" creationId="{CC1EB2C1-6579-D985-7209-1B8DCD8D0785}"/>
          </ac:inkMkLst>
        </pc:inkChg>
        <pc:inkChg chg="del">
          <ac:chgData name="Tirthankar Mittra" userId="5a2678d12002f05b" providerId="LiveId" clId="{BAF9336C-C670-4CFA-A3CB-38CBE69C9111}" dt="2022-05-12T07:47:28.261" v="4283" actId="478"/>
          <ac:inkMkLst>
            <pc:docMk/>
            <pc:sldMk cId="627647530" sldId="300"/>
            <ac:inkMk id="386" creationId="{072433E5-9491-568E-D982-667C94C11DD3}"/>
          </ac:inkMkLst>
        </pc:inkChg>
        <pc:inkChg chg="del">
          <ac:chgData name="Tirthankar Mittra" userId="5a2678d12002f05b" providerId="LiveId" clId="{BAF9336C-C670-4CFA-A3CB-38CBE69C9111}" dt="2022-05-12T07:47:28.261" v="4283" actId="478"/>
          <ac:inkMkLst>
            <pc:docMk/>
            <pc:sldMk cId="627647530" sldId="300"/>
            <ac:inkMk id="387" creationId="{5A1B6BEA-CF30-1DD6-EC04-B5DBA1DFC6D1}"/>
          </ac:inkMkLst>
        </pc:inkChg>
        <pc:inkChg chg="del">
          <ac:chgData name="Tirthankar Mittra" userId="5a2678d12002f05b" providerId="LiveId" clId="{BAF9336C-C670-4CFA-A3CB-38CBE69C9111}" dt="2022-05-12T07:47:28.261" v="4283" actId="478"/>
          <ac:inkMkLst>
            <pc:docMk/>
            <pc:sldMk cId="627647530" sldId="300"/>
            <ac:inkMk id="388" creationId="{117F886D-BD43-E869-95EC-AB1708D4DBFE}"/>
          </ac:inkMkLst>
        </pc:inkChg>
        <pc:inkChg chg="del">
          <ac:chgData name="Tirthankar Mittra" userId="5a2678d12002f05b" providerId="LiveId" clId="{BAF9336C-C670-4CFA-A3CB-38CBE69C9111}" dt="2022-05-12T07:47:28.261" v="4283" actId="478"/>
          <ac:inkMkLst>
            <pc:docMk/>
            <pc:sldMk cId="627647530" sldId="300"/>
            <ac:inkMk id="389" creationId="{00A5C73E-BC5A-D51D-E482-9840A3F2472B}"/>
          </ac:inkMkLst>
        </pc:inkChg>
        <pc:inkChg chg="del">
          <ac:chgData name="Tirthankar Mittra" userId="5a2678d12002f05b" providerId="LiveId" clId="{BAF9336C-C670-4CFA-A3CB-38CBE69C9111}" dt="2022-05-12T07:47:28.261" v="4283" actId="478"/>
          <ac:inkMkLst>
            <pc:docMk/>
            <pc:sldMk cId="627647530" sldId="300"/>
            <ac:inkMk id="390" creationId="{971963B9-1A74-5B52-ABEE-78FD5BD2E809}"/>
          </ac:inkMkLst>
        </pc:inkChg>
        <pc:inkChg chg="del">
          <ac:chgData name="Tirthankar Mittra" userId="5a2678d12002f05b" providerId="LiveId" clId="{BAF9336C-C670-4CFA-A3CB-38CBE69C9111}" dt="2022-05-12T07:47:28.261" v="4283" actId="478"/>
          <ac:inkMkLst>
            <pc:docMk/>
            <pc:sldMk cId="627647530" sldId="300"/>
            <ac:inkMk id="392" creationId="{2224E52C-DDF7-7A61-6C5D-5FB2F3331EAF}"/>
          </ac:inkMkLst>
        </pc:inkChg>
        <pc:inkChg chg="del">
          <ac:chgData name="Tirthankar Mittra" userId="5a2678d12002f05b" providerId="LiveId" clId="{BAF9336C-C670-4CFA-A3CB-38CBE69C9111}" dt="2022-05-12T07:47:28.261" v="4283" actId="478"/>
          <ac:inkMkLst>
            <pc:docMk/>
            <pc:sldMk cId="627647530" sldId="300"/>
            <ac:inkMk id="393" creationId="{5396DC30-75B0-D615-CC9C-F269D548FD1A}"/>
          </ac:inkMkLst>
        </pc:inkChg>
        <pc:inkChg chg="del">
          <ac:chgData name="Tirthankar Mittra" userId="5a2678d12002f05b" providerId="LiveId" clId="{BAF9336C-C670-4CFA-A3CB-38CBE69C9111}" dt="2022-05-12T07:47:28.261" v="4283" actId="478"/>
          <ac:inkMkLst>
            <pc:docMk/>
            <pc:sldMk cId="627647530" sldId="300"/>
            <ac:inkMk id="394" creationId="{4C0621F2-9F5D-01E7-06AC-173B93D4F40C}"/>
          </ac:inkMkLst>
        </pc:inkChg>
        <pc:inkChg chg="del">
          <ac:chgData name="Tirthankar Mittra" userId="5a2678d12002f05b" providerId="LiveId" clId="{BAF9336C-C670-4CFA-A3CB-38CBE69C9111}" dt="2022-05-12T07:47:28.261" v="4283" actId="478"/>
          <ac:inkMkLst>
            <pc:docMk/>
            <pc:sldMk cId="627647530" sldId="300"/>
            <ac:inkMk id="396" creationId="{CCCA54F8-2D48-A1D1-17EA-EACCDB772085}"/>
          </ac:inkMkLst>
        </pc:inkChg>
        <pc:inkChg chg="del">
          <ac:chgData name="Tirthankar Mittra" userId="5a2678d12002f05b" providerId="LiveId" clId="{BAF9336C-C670-4CFA-A3CB-38CBE69C9111}" dt="2022-05-12T07:47:28.261" v="4283" actId="478"/>
          <ac:inkMkLst>
            <pc:docMk/>
            <pc:sldMk cId="627647530" sldId="300"/>
            <ac:inkMk id="397" creationId="{7C4CBF03-3069-79F9-2F30-8C1F17901CC0}"/>
          </ac:inkMkLst>
        </pc:inkChg>
        <pc:inkChg chg="del">
          <ac:chgData name="Tirthankar Mittra" userId="5a2678d12002f05b" providerId="LiveId" clId="{BAF9336C-C670-4CFA-A3CB-38CBE69C9111}" dt="2022-05-12T07:47:28.261" v="4283" actId="478"/>
          <ac:inkMkLst>
            <pc:docMk/>
            <pc:sldMk cId="627647530" sldId="300"/>
            <ac:inkMk id="398" creationId="{1A88D0AF-E064-411D-24AB-E5EB838B82AF}"/>
          </ac:inkMkLst>
        </pc:inkChg>
        <pc:inkChg chg="del">
          <ac:chgData name="Tirthankar Mittra" userId="5a2678d12002f05b" providerId="LiveId" clId="{BAF9336C-C670-4CFA-A3CB-38CBE69C9111}" dt="2022-05-12T07:47:28.261" v="4283" actId="478"/>
          <ac:inkMkLst>
            <pc:docMk/>
            <pc:sldMk cId="627647530" sldId="300"/>
            <ac:inkMk id="399" creationId="{CFD779DF-5B84-DEB3-FC85-A36E83EAAE9C}"/>
          </ac:inkMkLst>
        </pc:inkChg>
        <pc:inkChg chg="del">
          <ac:chgData name="Tirthankar Mittra" userId="5a2678d12002f05b" providerId="LiveId" clId="{BAF9336C-C670-4CFA-A3CB-38CBE69C9111}" dt="2022-05-12T07:47:28.261" v="4283" actId="478"/>
          <ac:inkMkLst>
            <pc:docMk/>
            <pc:sldMk cId="627647530" sldId="300"/>
            <ac:inkMk id="400" creationId="{B70746EA-1BA3-8FE7-FF7F-1D0D4BBCE71E}"/>
          </ac:inkMkLst>
        </pc:inkChg>
        <pc:inkChg chg="del">
          <ac:chgData name="Tirthankar Mittra" userId="5a2678d12002f05b" providerId="LiveId" clId="{BAF9336C-C670-4CFA-A3CB-38CBE69C9111}" dt="2022-05-12T07:47:28.261" v="4283" actId="478"/>
          <ac:inkMkLst>
            <pc:docMk/>
            <pc:sldMk cId="627647530" sldId="300"/>
            <ac:inkMk id="401" creationId="{F3CD6BC0-429D-938E-21AD-F0C9291A1159}"/>
          </ac:inkMkLst>
        </pc:inkChg>
        <pc:inkChg chg="del">
          <ac:chgData name="Tirthankar Mittra" userId="5a2678d12002f05b" providerId="LiveId" clId="{BAF9336C-C670-4CFA-A3CB-38CBE69C9111}" dt="2022-05-12T07:47:28.261" v="4283" actId="478"/>
          <ac:inkMkLst>
            <pc:docMk/>
            <pc:sldMk cId="627647530" sldId="300"/>
            <ac:inkMk id="402" creationId="{BE96E06D-B1A3-2820-E5AB-FA8A149332D9}"/>
          </ac:inkMkLst>
        </pc:inkChg>
        <pc:inkChg chg="del">
          <ac:chgData name="Tirthankar Mittra" userId="5a2678d12002f05b" providerId="LiveId" clId="{BAF9336C-C670-4CFA-A3CB-38CBE69C9111}" dt="2022-05-12T07:47:28.261" v="4283" actId="478"/>
          <ac:inkMkLst>
            <pc:docMk/>
            <pc:sldMk cId="627647530" sldId="300"/>
            <ac:inkMk id="403" creationId="{8B34B98A-5E10-C3C3-349B-982D076F549F}"/>
          </ac:inkMkLst>
        </pc:inkChg>
        <pc:inkChg chg="del">
          <ac:chgData name="Tirthankar Mittra" userId="5a2678d12002f05b" providerId="LiveId" clId="{BAF9336C-C670-4CFA-A3CB-38CBE69C9111}" dt="2022-05-12T07:47:28.261" v="4283" actId="478"/>
          <ac:inkMkLst>
            <pc:docMk/>
            <pc:sldMk cId="627647530" sldId="300"/>
            <ac:inkMk id="404" creationId="{30FEF777-9297-12C6-48F9-56BE9E7A406B}"/>
          </ac:inkMkLst>
        </pc:inkChg>
        <pc:inkChg chg="del">
          <ac:chgData name="Tirthankar Mittra" userId="5a2678d12002f05b" providerId="LiveId" clId="{BAF9336C-C670-4CFA-A3CB-38CBE69C9111}" dt="2022-05-12T07:47:28.261" v="4283" actId="478"/>
          <ac:inkMkLst>
            <pc:docMk/>
            <pc:sldMk cId="627647530" sldId="300"/>
            <ac:inkMk id="405" creationId="{6776D8C9-D83B-7862-8C51-F188836AB419}"/>
          </ac:inkMkLst>
        </pc:inkChg>
        <pc:inkChg chg="del">
          <ac:chgData name="Tirthankar Mittra" userId="5a2678d12002f05b" providerId="LiveId" clId="{BAF9336C-C670-4CFA-A3CB-38CBE69C9111}" dt="2022-05-12T07:47:28.261" v="4283" actId="478"/>
          <ac:inkMkLst>
            <pc:docMk/>
            <pc:sldMk cId="627647530" sldId="300"/>
            <ac:inkMk id="406" creationId="{EE606EBC-C1BC-2BBD-44BF-6B1D8EDF79FC}"/>
          </ac:inkMkLst>
        </pc:inkChg>
        <pc:inkChg chg="del">
          <ac:chgData name="Tirthankar Mittra" userId="5a2678d12002f05b" providerId="LiveId" clId="{BAF9336C-C670-4CFA-A3CB-38CBE69C9111}" dt="2022-05-12T07:47:28.261" v="4283" actId="478"/>
          <ac:inkMkLst>
            <pc:docMk/>
            <pc:sldMk cId="627647530" sldId="300"/>
            <ac:inkMk id="407" creationId="{C1DA072F-D739-B6E8-96F8-7B6341F387DB}"/>
          </ac:inkMkLst>
        </pc:inkChg>
        <pc:inkChg chg="del topLvl">
          <ac:chgData name="Tirthankar Mittra" userId="5a2678d12002f05b" providerId="LiveId" clId="{BAF9336C-C670-4CFA-A3CB-38CBE69C9111}" dt="2022-05-12T07:47:28.261" v="4283" actId="478"/>
          <ac:inkMkLst>
            <pc:docMk/>
            <pc:sldMk cId="627647530" sldId="300"/>
            <ac:inkMk id="408" creationId="{7FD92FEB-0FDD-9B90-C655-92EE84C1475D}"/>
          </ac:inkMkLst>
        </pc:inkChg>
        <pc:inkChg chg="del">
          <ac:chgData name="Tirthankar Mittra" userId="5a2678d12002f05b" providerId="LiveId" clId="{BAF9336C-C670-4CFA-A3CB-38CBE69C9111}" dt="2022-05-12T07:47:28.261" v="4283" actId="478"/>
          <ac:inkMkLst>
            <pc:docMk/>
            <pc:sldMk cId="627647530" sldId="300"/>
            <ac:inkMk id="409" creationId="{80D21059-8410-EF05-7597-01C4EDA748EB}"/>
          </ac:inkMkLst>
        </pc:inkChg>
        <pc:inkChg chg="del">
          <ac:chgData name="Tirthankar Mittra" userId="5a2678d12002f05b" providerId="LiveId" clId="{BAF9336C-C670-4CFA-A3CB-38CBE69C9111}" dt="2022-05-12T07:47:28.261" v="4283" actId="478"/>
          <ac:inkMkLst>
            <pc:docMk/>
            <pc:sldMk cId="627647530" sldId="300"/>
            <ac:inkMk id="410" creationId="{0DBDF6C6-68C4-CC50-0800-4213A5ED2026}"/>
          </ac:inkMkLst>
        </pc:inkChg>
        <pc:inkChg chg="del">
          <ac:chgData name="Tirthankar Mittra" userId="5a2678d12002f05b" providerId="LiveId" clId="{BAF9336C-C670-4CFA-A3CB-38CBE69C9111}" dt="2022-05-12T07:47:28.261" v="4283" actId="478"/>
          <ac:inkMkLst>
            <pc:docMk/>
            <pc:sldMk cId="627647530" sldId="300"/>
            <ac:inkMk id="411" creationId="{AFE8A5CA-CB94-C0A2-B788-8267FDA196E5}"/>
          </ac:inkMkLst>
        </pc:inkChg>
        <pc:inkChg chg="del">
          <ac:chgData name="Tirthankar Mittra" userId="5a2678d12002f05b" providerId="LiveId" clId="{BAF9336C-C670-4CFA-A3CB-38CBE69C9111}" dt="2022-05-12T07:47:36.981" v="4285" actId="478"/>
          <ac:inkMkLst>
            <pc:docMk/>
            <pc:sldMk cId="627647530" sldId="300"/>
            <ac:inkMk id="415" creationId="{375E2518-948D-A113-F4D0-6BF2BCB0D76C}"/>
          </ac:inkMkLst>
        </pc:inkChg>
        <pc:inkChg chg="del topLvl">
          <ac:chgData name="Tirthankar Mittra" userId="5a2678d12002f05b" providerId="LiveId" clId="{BAF9336C-C670-4CFA-A3CB-38CBE69C9111}" dt="2022-05-12T07:47:36.981" v="4285" actId="478"/>
          <ac:inkMkLst>
            <pc:docMk/>
            <pc:sldMk cId="627647530" sldId="300"/>
            <ac:inkMk id="416" creationId="{710A1DB4-1707-C34C-F9BB-9A114492F1F2}"/>
          </ac:inkMkLst>
        </pc:inkChg>
        <pc:inkChg chg="del topLvl">
          <ac:chgData name="Tirthankar Mittra" userId="5a2678d12002f05b" providerId="LiveId" clId="{BAF9336C-C670-4CFA-A3CB-38CBE69C9111}" dt="2022-05-12T07:47:36.981" v="4285" actId="478"/>
          <ac:inkMkLst>
            <pc:docMk/>
            <pc:sldMk cId="627647530" sldId="300"/>
            <ac:inkMk id="417" creationId="{06FFA896-0297-D870-CDA2-7BD3651ED73F}"/>
          </ac:inkMkLst>
        </pc:inkChg>
        <pc:inkChg chg="del">
          <ac:chgData name="Tirthankar Mittra" userId="5a2678d12002f05b" providerId="LiveId" clId="{BAF9336C-C670-4CFA-A3CB-38CBE69C9111}" dt="2022-05-12T07:47:36.981" v="4285" actId="478"/>
          <ac:inkMkLst>
            <pc:docMk/>
            <pc:sldMk cId="627647530" sldId="300"/>
            <ac:inkMk id="418" creationId="{9F19BD50-23AF-E93A-99F6-5E9461E72598}"/>
          </ac:inkMkLst>
        </pc:inkChg>
        <pc:inkChg chg="del">
          <ac:chgData name="Tirthankar Mittra" userId="5a2678d12002f05b" providerId="LiveId" clId="{BAF9336C-C670-4CFA-A3CB-38CBE69C9111}" dt="2022-05-12T07:47:36.981" v="4285" actId="478"/>
          <ac:inkMkLst>
            <pc:docMk/>
            <pc:sldMk cId="627647530" sldId="300"/>
            <ac:inkMk id="419" creationId="{92EC7D8A-6256-1AB8-9135-68DFF744F5DC}"/>
          </ac:inkMkLst>
        </pc:inkChg>
        <pc:inkChg chg="del">
          <ac:chgData name="Tirthankar Mittra" userId="5a2678d12002f05b" providerId="LiveId" clId="{BAF9336C-C670-4CFA-A3CB-38CBE69C9111}" dt="2022-05-12T07:47:36.981" v="4285" actId="478"/>
          <ac:inkMkLst>
            <pc:docMk/>
            <pc:sldMk cId="627647530" sldId="300"/>
            <ac:inkMk id="420" creationId="{33104DCF-0484-B467-49C5-CE64A0A5C396}"/>
          </ac:inkMkLst>
        </pc:inkChg>
        <pc:inkChg chg="del">
          <ac:chgData name="Tirthankar Mittra" userId="5a2678d12002f05b" providerId="LiveId" clId="{BAF9336C-C670-4CFA-A3CB-38CBE69C9111}" dt="2022-05-12T07:47:36.981" v="4285" actId="478"/>
          <ac:inkMkLst>
            <pc:docMk/>
            <pc:sldMk cId="627647530" sldId="300"/>
            <ac:inkMk id="421" creationId="{998996B5-BFAB-73B5-09BE-3BFE95AE915B}"/>
          </ac:inkMkLst>
        </pc:inkChg>
        <pc:inkChg chg="del">
          <ac:chgData name="Tirthankar Mittra" userId="5a2678d12002f05b" providerId="LiveId" clId="{BAF9336C-C670-4CFA-A3CB-38CBE69C9111}" dt="2022-05-12T07:47:36.981" v="4285" actId="478"/>
          <ac:inkMkLst>
            <pc:docMk/>
            <pc:sldMk cId="627647530" sldId="300"/>
            <ac:inkMk id="423" creationId="{062D3D9E-D2C5-44FE-B9C1-DCE3DC35B9B1}"/>
          </ac:inkMkLst>
        </pc:inkChg>
        <pc:inkChg chg="del">
          <ac:chgData name="Tirthankar Mittra" userId="5a2678d12002f05b" providerId="LiveId" clId="{BAF9336C-C670-4CFA-A3CB-38CBE69C9111}" dt="2022-05-12T07:47:28.261" v="4283" actId="478"/>
          <ac:inkMkLst>
            <pc:docMk/>
            <pc:sldMk cId="627647530" sldId="300"/>
            <ac:inkMk id="424" creationId="{E054E8CA-42EF-9401-B364-65D4A4F0A908}"/>
          </ac:inkMkLst>
        </pc:inkChg>
        <pc:inkChg chg="del">
          <ac:chgData name="Tirthankar Mittra" userId="5a2678d12002f05b" providerId="LiveId" clId="{BAF9336C-C670-4CFA-A3CB-38CBE69C9111}" dt="2022-05-12T07:47:36.981" v="4285" actId="478"/>
          <ac:inkMkLst>
            <pc:docMk/>
            <pc:sldMk cId="627647530" sldId="300"/>
            <ac:inkMk id="425" creationId="{54384ECE-570E-94F4-06E1-BC283E34B0D5}"/>
          </ac:inkMkLst>
        </pc:inkChg>
        <pc:inkChg chg="del">
          <ac:chgData name="Tirthankar Mittra" userId="5a2678d12002f05b" providerId="LiveId" clId="{BAF9336C-C670-4CFA-A3CB-38CBE69C9111}" dt="2022-05-12T07:47:36.981" v="4285" actId="478"/>
          <ac:inkMkLst>
            <pc:docMk/>
            <pc:sldMk cId="627647530" sldId="300"/>
            <ac:inkMk id="426" creationId="{FDF50CD4-C5B1-2C68-D9C9-0E9E043EAD58}"/>
          </ac:inkMkLst>
        </pc:inkChg>
        <pc:inkChg chg="del">
          <ac:chgData name="Tirthankar Mittra" userId="5a2678d12002f05b" providerId="LiveId" clId="{BAF9336C-C670-4CFA-A3CB-38CBE69C9111}" dt="2022-05-12T07:47:28.261" v="4283" actId="478"/>
          <ac:inkMkLst>
            <pc:docMk/>
            <pc:sldMk cId="627647530" sldId="300"/>
            <ac:inkMk id="427" creationId="{27ED48E5-FFA8-ABA0-0DE2-92C957719C49}"/>
          </ac:inkMkLst>
        </pc:inkChg>
        <pc:inkChg chg="del">
          <ac:chgData name="Tirthankar Mittra" userId="5a2678d12002f05b" providerId="LiveId" clId="{BAF9336C-C670-4CFA-A3CB-38CBE69C9111}" dt="2022-05-12T07:47:28.261" v="4283" actId="478"/>
          <ac:inkMkLst>
            <pc:docMk/>
            <pc:sldMk cId="627647530" sldId="300"/>
            <ac:inkMk id="429" creationId="{6B818438-7D80-C842-8265-C82BCAF282C1}"/>
          </ac:inkMkLst>
        </pc:inkChg>
        <pc:inkChg chg="del">
          <ac:chgData name="Tirthankar Mittra" userId="5a2678d12002f05b" providerId="LiveId" clId="{BAF9336C-C670-4CFA-A3CB-38CBE69C9111}" dt="2022-05-12T07:47:28.261" v="4283" actId="478"/>
          <ac:inkMkLst>
            <pc:docMk/>
            <pc:sldMk cId="627647530" sldId="300"/>
            <ac:inkMk id="430" creationId="{CE94E28F-BB5B-1427-BBFA-A120C1BE50E3}"/>
          </ac:inkMkLst>
        </pc:inkChg>
        <pc:inkChg chg="del">
          <ac:chgData name="Tirthankar Mittra" userId="5a2678d12002f05b" providerId="LiveId" clId="{BAF9336C-C670-4CFA-A3CB-38CBE69C9111}" dt="2022-05-12T07:47:28.261" v="4283" actId="478"/>
          <ac:inkMkLst>
            <pc:docMk/>
            <pc:sldMk cId="627647530" sldId="300"/>
            <ac:inkMk id="431" creationId="{871D7A92-B70B-293C-A82E-06AD8D323511}"/>
          </ac:inkMkLst>
        </pc:inkChg>
        <pc:inkChg chg="del">
          <ac:chgData name="Tirthankar Mittra" userId="5a2678d12002f05b" providerId="LiveId" clId="{BAF9336C-C670-4CFA-A3CB-38CBE69C9111}" dt="2022-05-12T07:47:28.261" v="4283" actId="478"/>
          <ac:inkMkLst>
            <pc:docMk/>
            <pc:sldMk cId="627647530" sldId="300"/>
            <ac:inkMk id="432" creationId="{A73FA16D-E1EF-4D95-3537-5E51F13774E4}"/>
          </ac:inkMkLst>
        </pc:inkChg>
        <pc:inkChg chg="del">
          <ac:chgData name="Tirthankar Mittra" userId="5a2678d12002f05b" providerId="LiveId" clId="{BAF9336C-C670-4CFA-A3CB-38CBE69C9111}" dt="2022-05-12T07:47:28.261" v="4283" actId="478"/>
          <ac:inkMkLst>
            <pc:docMk/>
            <pc:sldMk cId="627647530" sldId="300"/>
            <ac:inkMk id="433" creationId="{539D9FC1-AE44-31B6-5E87-54E8140AA2E0}"/>
          </ac:inkMkLst>
        </pc:inkChg>
        <pc:inkChg chg="del">
          <ac:chgData name="Tirthankar Mittra" userId="5a2678d12002f05b" providerId="LiveId" clId="{BAF9336C-C670-4CFA-A3CB-38CBE69C9111}" dt="2022-05-12T07:47:28.261" v="4283" actId="478"/>
          <ac:inkMkLst>
            <pc:docMk/>
            <pc:sldMk cId="627647530" sldId="300"/>
            <ac:inkMk id="434" creationId="{C0E58EF8-F4D3-ACC8-B3C5-D55ABF2C9AF3}"/>
          </ac:inkMkLst>
        </pc:inkChg>
        <pc:inkChg chg="del">
          <ac:chgData name="Tirthankar Mittra" userId="5a2678d12002f05b" providerId="LiveId" clId="{BAF9336C-C670-4CFA-A3CB-38CBE69C9111}" dt="2022-05-12T07:47:28.261" v="4283" actId="478"/>
          <ac:inkMkLst>
            <pc:docMk/>
            <pc:sldMk cId="627647530" sldId="300"/>
            <ac:inkMk id="436" creationId="{DB11A308-CA0B-E401-12A0-FF70F3B967B3}"/>
          </ac:inkMkLst>
        </pc:inkChg>
        <pc:inkChg chg="del">
          <ac:chgData name="Tirthankar Mittra" userId="5a2678d12002f05b" providerId="LiveId" clId="{BAF9336C-C670-4CFA-A3CB-38CBE69C9111}" dt="2022-05-12T07:47:28.261" v="4283" actId="478"/>
          <ac:inkMkLst>
            <pc:docMk/>
            <pc:sldMk cId="627647530" sldId="300"/>
            <ac:inkMk id="437" creationId="{95B99254-8834-D0CF-8D97-2D6AD6D29145}"/>
          </ac:inkMkLst>
        </pc:inkChg>
        <pc:inkChg chg="del">
          <ac:chgData name="Tirthankar Mittra" userId="5a2678d12002f05b" providerId="LiveId" clId="{BAF9336C-C670-4CFA-A3CB-38CBE69C9111}" dt="2022-05-12T07:47:28.261" v="4283" actId="478"/>
          <ac:inkMkLst>
            <pc:docMk/>
            <pc:sldMk cId="627647530" sldId="300"/>
            <ac:inkMk id="438" creationId="{C3BC5128-5197-0380-2CAC-A976F848311C}"/>
          </ac:inkMkLst>
        </pc:inkChg>
        <pc:inkChg chg="del">
          <ac:chgData name="Tirthankar Mittra" userId="5a2678d12002f05b" providerId="LiveId" clId="{BAF9336C-C670-4CFA-A3CB-38CBE69C9111}" dt="2022-05-12T07:47:28.261" v="4283" actId="478"/>
          <ac:inkMkLst>
            <pc:docMk/>
            <pc:sldMk cId="627647530" sldId="300"/>
            <ac:inkMk id="439" creationId="{3BBDD04D-CBEA-6CAA-98E3-DC02CACF2F4D}"/>
          </ac:inkMkLst>
        </pc:inkChg>
        <pc:inkChg chg="del">
          <ac:chgData name="Tirthankar Mittra" userId="5a2678d12002f05b" providerId="LiveId" clId="{BAF9336C-C670-4CFA-A3CB-38CBE69C9111}" dt="2022-05-12T07:47:28.261" v="4283" actId="478"/>
          <ac:inkMkLst>
            <pc:docMk/>
            <pc:sldMk cId="627647530" sldId="300"/>
            <ac:inkMk id="440" creationId="{096FB149-95EC-7792-CF94-BBBD3A1CBF77}"/>
          </ac:inkMkLst>
        </pc:inkChg>
        <pc:inkChg chg="del">
          <ac:chgData name="Tirthankar Mittra" userId="5a2678d12002f05b" providerId="LiveId" clId="{BAF9336C-C670-4CFA-A3CB-38CBE69C9111}" dt="2022-05-12T07:47:28.261" v="4283" actId="478"/>
          <ac:inkMkLst>
            <pc:docMk/>
            <pc:sldMk cId="627647530" sldId="300"/>
            <ac:inkMk id="441" creationId="{7A26133F-EA47-FE07-65F4-F5BC4B33EE12}"/>
          </ac:inkMkLst>
        </pc:inkChg>
        <pc:inkChg chg="del">
          <ac:chgData name="Tirthankar Mittra" userId="5a2678d12002f05b" providerId="LiveId" clId="{BAF9336C-C670-4CFA-A3CB-38CBE69C9111}" dt="2022-05-12T07:47:36.981" v="4285" actId="478"/>
          <ac:inkMkLst>
            <pc:docMk/>
            <pc:sldMk cId="627647530" sldId="300"/>
            <ac:inkMk id="443" creationId="{099B6B62-C61A-7D19-2763-A2985643B231}"/>
          </ac:inkMkLst>
        </pc:inkChg>
        <pc:inkChg chg="del">
          <ac:chgData name="Tirthankar Mittra" userId="5a2678d12002f05b" providerId="LiveId" clId="{BAF9336C-C670-4CFA-A3CB-38CBE69C9111}" dt="2022-05-12T07:47:36.981" v="4285" actId="478"/>
          <ac:inkMkLst>
            <pc:docMk/>
            <pc:sldMk cId="627647530" sldId="300"/>
            <ac:inkMk id="444" creationId="{011FC3FF-FA2C-5D5D-16A4-542DDB746846}"/>
          </ac:inkMkLst>
        </pc:inkChg>
        <pc:inkChg chg="del">
          <ac:chgData name="Tirthankar Mittra" userId="5a2678d12002f05b" providerId="LiveId" clId="{BAF9336C-C670-4CFA-A3CB-38CBE69C9111}" dt="2022-05-12T07:47:36.981" v="4285" actId="478"/>
          <ac:inkMkLst>
            <pc:docMk/>
            <pc:sldMk cId="627647530" sldId="300"/>
            <ac:inkMk id="446" creationId="{F4333985-7643-9D2B-21AD-B422B2C93F53}"/>
          </ac:inkMkLst>
        </pc:inkChg>
        <pc:inkChg chg="del">
          <ac:chgData name="Tirthankar Mittra" userId="5a2678d12002f05b" providerId="LiveId" clId="{BAF9336C-C670-4CFA-A3CB-38CBE69C9111}" dt="2022-05-12T07:47:36.981" v="4285" actId="478"/>
          <ac:inkMkLst>
            <pc:docMk/>
            <pc:sldMk cId="627647530" sldId="300"/>
            <ac:inkMk id="447" creationId="{7D529A1C-A879-21A7-4769-F45BC56C9A4F}"/>
          </ac:inkMkLst>
        </pc:inkChg>
        <pc:inkChg chg="del">
          <ac:chgData name="Tirthankar Mittra" userId="5a2678d12002f05b" providerId="LiveId" clId="{BAF9336C-C670-4CFA-A3CB-38CBE69C9111}" dt="2022-05-12T07:47:36.981" v="4285" actId="478"/>
          <ac:inkMkLst>
            <pc:docMk/>
            <pc:sldMk cId="627647530" sldId="300"/>
            <ac:inkMk id="448" creationId="{A3D62F78-FE76-2FA3-B148-A79090D5A725}"/>
          </ac:inkMkLst>
        </pc:inkChg>
        <pc:inkChg chg="del">
          <ac:chgData name="Tirthankar Mittra" userId="5a2678d12002f05b" providerId="LiveId" clId="{BAF9336C-C670-4CFA-A3CB-38CBE69C9111}" dt="2022-05-12T07:47:36.981" v="4285" actId="478"/>
          <ac:inkMkLst>
            <pc:docMk/>
            <pc:sldMk cId="627647530" sldId="300"/>
            <ac:inkMk id="449" creationId="{8375C091-75AE-6F8B-8295-0DEA30117282}"/>
          </ac:inkMkLst>
        </pc:inkChg>
        <pc:inkChg chg="del">
          <ac:chgData name="Tirthankar Mittra" userId="5a2678d12002f05b" providerId="LiveId" clId="{BAF9336C-C670-4CFA-A3CB-38CBE69C9111}" dt="2022-05-12T07:47:36.981" v="4285" actId="478"/>
          <ac:inkMkLst>
            <pc:docMk/>
            <pc:sldMk cId="627647530" sldId="300"/>
            <ac:inkMk id="450" creationId="{66FE086D-0931-4B5A-314A-8AD5138FFC78}"/>
          </ac:inkMkLst>
        </pc:inkChg>
        <pc:inkChg chg="del">
          <ac:chgData name="Tirthankar Mittra" userId="5a2678d12002f05b" providerId="LiveId" clId="{BAF9336C-C670-4CFA-A3CB-38CBE69C9111}" dt="2022-05-12T07:47:36.981" v="4285" actId="478"/>
          <ac:inkMkLst>
            <pc:docMk/>
            <pc:sldMk cId="627647530" sldId="300"/>
            <ac:inkMk id="451" creationId="{71D12A1C-61EE-73E3-BE69-4B8B2402BD14}"/>
          </ac:inkMkLst>
        </pc:inkChg>
        <pc:inkChg chg="del">
          <ac:chgData name="Tirthankar Mittra" userId="5a2678d12002f05b" providerId="LiveId" clId="{BAF9336C-C670-4CFA-A3CB-38CBE69C9111}" dt="2022-05-12T07:47:28.261" v="4283" actId="478"/>
          <ac:inkMkLst>
            <pc:docMk/>
            <pc:sldMk cId="627647530" sldId="300"/>
            <ac:inkMk id="452" creationId="{82A6E3E1-F55F-AD74-5B7D-F7B0DA99F482}"/>
          </ac:inkMkLst>
        </pc:inkChg>
        <pc:inkChg chg="del">
          <ac:chgData name="Tirthankar Mittra" userId="5a2678d12002f05b" providerId="LiveId" clId="{BAF9336C-C670-4CFA-A3CB-38CBE69C9111}" dt="2022-05-12T07:47:28.261" v="4283" actId="478"/>
          <ac:inkMkLst>
            <pc:docMk/>
            <pc:sldMk cId="627647530" sldId="300"/>
            <ac:inkMk id="453" creationId="{58109564-C01A-93C7-2C05-0E1BE5D7E1C1}"/>
          </ac:inkMkLst>
        </pc:inkChg>
        <pc:inkChg chg="del">
          <ac:chgData name="Tirthankar Mittra" userId="5a2678d12002f05b" providerId="LiveId" clId="{BAF9336C-C670-4CFA-A3CB-38CBE69C9111}" dt="2022-05-12T07:47:28.261" v="4283" actId="478"/>
          <ac:inkMkLst>
            <pc:docMk/>
            <pc:sldMk cId="627647530" sldId="300"/>
            <ac:inkMk id="454" creationId="{DFBD8872-06C0-99B0-FF51-4DF9CA35E602}"/>
          </ac:inkMkLst>
        </pc:inkChg>
        <pc:inkChg chg="del">
          <ac:chgData name="Tirthankar Mittra" userId="5a2678d12002f05b" providerId="LiveId" clId="{BAF9336C-C670-4CFA-A3CB-38CBE69C9111}" dt="2022-05-12T07:47:28.261" v="4283" actId="478"/>
          <ac:inkMkLst>
            <pc:docMk/>
            <pc:sldMk cId="627647530" sldId="300"/>
            <ac:inkMk id="455" creationId="{94E046B3-F17A-5FD0-9EAA-B9B8259CAE1D}"/>
          </ac:inkMkLst>
        </pc:inkChg>
        <pc:inkChg chg="del">
          <ac:chgData name="Tirthankar Mittra" userId="5a2678d12002f05b" providerId="LiveId" clId="{BAF9336C-C670-4CFA-A3CB-38CBE69C9111}" dt="2022-05-12T07:47:28.261" v="4283" actId="478"/>
          <ac:inkMkLst>
            <pc:docMk/>
            <pc:sldMk cId="627647530" sldId="300"/>
            <ac:inkMk id="456" creationId="{DDA1A950-A2EE-066F-362A-403C85CA47D0}"/>
          </ac:inkMkLst>
        </pc:inkChg>
        <pc:inkChg chg="del">
          <ac:chgData name="Tirthankar Mittra" userId="5a2678d12002f05b" providerId="LiveId" clId="{BAF9336C-C670-4CFA-A3CB-38CBE69C9111}" dt="2022-05-12T07:47:28.261" v="4283" actId="478"/>
          <ac:inkMkLst>
            <pc:docMk/>
            <pc:sldMk cId="627647530" sldId="300"/>
            <ac:inkMk id="457" creationId="{9A2B5731-D697-5D0E-7560-8C3FB886E3C1}"/>
          </ac:inkMkLst>
        </pc:inkChg>
        <pc:inkChg chg="del">
          <ac:chgData name="Tirthankar Mittra" userId="5a2678d12002f05b" providerId="LiveId" clId="{BAF9336C-C670-4CFA-A3CB-38CBE69C9111}" dt="2022-05-12T07:47:28.261" v="4283" actId="478"/>
          <ac:inkMkLst>
            <pc:docMk/>
            <pc:sldMk cId="627647530" sldId="300"/>
            <ac:inkMk id="458" creationId="{6770917F-7061-84FB-F323-49D6045837EA}"/>
          </ac:inkMkLst>
        </pc:inkChg>
        <pc:inkChg chg="del">
          <ac:chgData name="Tirthankar Mittra" userId="5a2678d12002f05b" providerId="LiveId" clId="{BAF9336C-C670-4CFA-A3CB-38CBE69C9111}" dt="2022-05-12T07:47:28.261" v="4283" actId="478"/>
          <ac:inkMkLst>
            <pc:docMk/>
            <pc:sldMk cId="627647530" sldId="300"/>
            <ac:inkMk id="459" creationId="{B8FA1645-9081-01B2-1EFC-417ED6F88BB1}"/>
          </ac:inkMkLst>
        </pc:inkChg>
        <pc:inkChg chg="del">
          <ac:chgData name="Tirthankar Mittra" userId="5a2678d12002f05b" providerId="LiveId" clId="{BAF9336C-C670-4CFA-A3CB-38CBE69C9111}" dt="2022-05-12T07:47:28.261" v="4283" actId="478"/>
          <ac:inkMkLst>
            <pc:docMk/>
            <pc:sldMk cId="627647530" sldId="300"/>
            <ac:inkMk id="461" creationId="{6DA8DC9C-39DC-753F-5B25-A40AEA724CAB}"/>
          </ac:inkMkLst>
        </pc:inkChg>
        <pc:inkChg chg="del topLvl">
          <ac:chgData name="Tirthankar Mittra" userId="5a2678d12002f05b" providerId="LiveId" clId="{BAF9336C-C670-4CFA-A3CB-38CBE69C9111}" dt="2022-05-12T07:47:28.261" v="4283" actId="478"/>
          <ac:inkMkLst>
            <pc:docMk/>
            <pc:sldMk cId="627647530" sldId="300"/>
            <ac:inkMk id="463" creationId="{AFD9E7DF-BD8D-8E1B-9752-8CFE7994CE0F}"/>
          </ac:inkMkLst>
        </pc:inkChg>
        <pc:inkChg chg="del">
          <ac:chgData name="Tirthankar Mittra" userId="5a2678d12002f05b" providerId="LiveId" clId="{BAF9336C-C670-4CFA-A3CB-38CBE69C9111}" dt="2022-05-12T07:47:36.981" v="4285" actId="478"/>
          <ac:inkMkLst>
            <pc:docMk/>
            <pc:sldMk cId="627647530" sldId="300"/>
            <ac:inkMk id="465" creationId="{C3327ADE-F719-AD33-0163-E675283BCCFD}"/>
          </ac:inkMkLst>
        </pc:inkChg>
        <pc:inkChg chg="del topLvl">
          <ac:chgData name="Tirthankar Mittra" userId="5a2678d12002f05b" providerId="LiveId" clId="{BAF9336C-C670-4CFA-A3CB-38CBE69C9111}" dt="2022-05-12T07:47:36.981" v="4285" actId="478"/>
          <ac:inkMkLst>
            <pc:docMk/>
            <pc:sldMk cId="627647530" sldId="300"/>
            <ac:inkMk id="466" creationId="{31853F88-6116-9927-01D4-277F34027F8A}"/>
          </ac:inkMkLst>
        </pc:inkChg>
        <pc:inkChg chg="del topLvl">
          <ac:chgData name="Tirthankar Mittra" userId="5a2678d12002f05b" providerId="LiveId" clId="{BAF9336C-C670-4CFA-A3CB-38CBE69C9111}" dt="2022-05-12T07:47:36.981" v="4285" actId="478"/>
          <ac:inkMkLst>
            <pc:docMk/>
            <pc:sldMk cId="627647530" sldId="300"/>
            <ac:inkMk id="467" creationId="{B4DB5DDD-16EA-6270-3091-FAA71DBD2217}"/>
          </ac:inkMkLst>
        </pc:inkChg>
        <pc:inkChg chg="del">
          <ac:chgData name="Tirthankar Mittra" userId="5a2678d12002f05b" providerId="LiveId" clId="{BAF9336C-C670-4CFA-A3CB-38CBE69C9111}" dt="2022-05-12T07:47:36.981" v="4285" actId="478"/>
          <ac:inkMkLst>
            <pc:docMk/>
            <pc:sldMk cId="627647530" sldId="300"/>
            <ac:inkMk id="468" creationId="{B9F1ECD3-6C16-4BF1-5196-94741CC7B2CF}"/>
          </ac:inkMkLst>
        </pc:inkChg>
        <pc:inkChg chg="del topLvl">
          <ac:chgData name="Tirthankar Mittra" userId="5a2678d12002f05b" providerId="LiveId" clId="{BAF9336C-C670-4CFA-A3CB-38CBE69C9111}" dt="2022-05-12T07:47:36.981" v="4285" actId="478"/>
          <ac:inkMkLst>
            <pc:docMk/>
            <pc:sldMk cId="627647530" sldId="300"/>
            <ac:inkMk id="470" creationId="{F62D599F-1B35-5585-23E9-88D863B720B0}"/>
          </ac:inkMkLst>
        </pc:inkChg>
        <pc:inkChg chg="del">
          <ac:chgData name="Tirthankar Mittra" userId="5a2678d12002f05b" providerId="LiveId" clId="{BAF9336C-C670-4CFA-A3CB-38CBE69C9111}" dt="2022-05-12T07:47:36.981" v="4285" actId="478"/>
          <ac:inkMkLst>
            <pc:docMk/>
            <pc:sldMk cId="627647530" sldId="300"/>
            <ac:inkMk id="471" creationId="{C8128D85-94F6-E26B-745D-BB1C21A56B6C}"/>
          </ac:inkMkLst>
        </pc:inkChg>
        <pc:inkChg chg="del topLvl">
          <ac:chgData name="Tirthankar Mittra" userId="5a2678d12002f05b" providerId="LiveId" clId="{BAF9336C-C670-4CFA-A3CB-38CBE69C9111}" dt="2022-05-12T07:47:36.981" v="4285" actId="478"/>
          <ac:inkMkLst>
            <pc:docMk/>
            <pc:sldMk cId="627647530" sldId="300"/>
            <ac:inkMk id="472" creationId="{148CA5C6-9CFC-D466-61B1-22608F83F832}"/>
          </ac:inkMkLst>
        </pc:inkChg>
        <pc:inkChg chg="del">
          <ac:chgData name="Tirthankar Mittra" userId="5a2678d12002f05b" providerId="LiveId" clId="{BAF9336C-C670-4CFA-A3CB-38CBE69C9111}" dt="2022-05-12T07:47:28.261" v="4283" actId="478"/>
          <ac:inkMkLst>
            <pc:docMk/>
            <pc:sldMk cId="627647530" sldId="300"/>
            <ac:inkMk id="473" creationId="{84146D04-4068-716D-2728-B59A0AEDA2B5}"/>
          </ac:inkMkLst>
        </pc:inkChg>
        <pc:inkChg chg="del topLvl">
          <ac:chgData name="Tirthankar Mittra" userId="5a2678d12002f05b" providerId="LiveId" clId="{BAF9336C-C670-4CFA-A3CB-38CBE69C9111}" dt="2022-05-12T07:47:28.261" v="4283" actId="478"/>
          <ac:inkMkLst>
            <pc:docMk/>
            <pc:sldMk cId="627647530" sldId="300"/>
            <ac:inkMk id="485" creationId="{8B361990-DBD6-928E-0D29-A315E1ACAB63}"/>
          </ac:inkMkLst>
        </pc:inkChg>
        <pc:inkChg chg="del topLvl">
          <ac:chgData name="Tirthankar Mittra" userId="5a2678d12002f05b" providerId="LiveId" clId="{BAF9336C-C670-4CFA-A3CB-38CBE69C9111}" dt="2022-05-12T07:47:28.261" v="4283" actId="478"/>
          <ac:inkMkLst>
            <pc:docMk/>
            <pc:sldMk cId="627647530" sldId="300"/>
            <ac:inkMk id="486" creationId="{506CC478-312A-074B-447E-80BE059964B6}"/>
          </ac:inkMkLst>
        </pc:inkChg>
        <pc:inkChg chg="del">
          <ac:chgData name="Tirthankar Mittra" userId="5a2678d12002f05b" providerId="LiveId" clId="{BAF9336C-C670-4CFA-A3CB-38CBE69C9111}" dt="2022-05-12T07:47:36.981" v="4285" actId="478"/>
          <ac:inkMkLst>
            <pc:docMk/>
            <pc:sldMk cId="627647530" sldId="300"/>
            <ac:inkMk id="488" creationId="{AC79BB49-E455-7A7F-0F8D-1466368F0E16}"/>
          </ac:inkMkLst>
        </pc:inkChg>
        <pc:inkChg chg="del">
          <ac:chgData name="Tirthankar Mittra" userId="5a2678d12002f05b" providerId="LiveId" clId="{BAF9336C-C670-4CFA-A3CB-38CBE69C9111}" dt="2022-05-12T07:47:36.981" v="4285" actId="478"/>
          <ac:inkMkLst>
            <pc:docMk/>
            <pc:sldMk cId="627647530" sldId="300"/>
            <ac:inkMk id="490" creationId="{E15EFAE9-B1AC-62B1-ACAC-E7B8C824ABAB}"/>
          </ac:inkMkLst>
        </pc:inkChg>
        <pc:inkChg chg="del">
          <ac:chgData name="Tirthankar Mittra" userId="5a2678d12002f05b" providerId="LiveId" clId="{BAF9336C-C670-4CFA-A3CB-38CBE69C9111}" dt="2022-05-12T07:47:28.261" v="4283" actId="478"/>
          <ac:inkMkLst>
            <pc:docMk/>
            <pc:sldMk cId="627647530" sldId="300"/>
            <ac:inkMk id="492" creationId="{C7DECD1D-53E3-1ED1-4871-A6F966AE8017}"/>
          </ac:inkMkLst>
        </pc:inkChg>
        <pc:inkChg chg="del">
          <ac:chgData name="Tirthankar Mittra" userId="5a2678d12002f05b" providerId="LiveId" clId="{BAF9336C-C670-4CFA-A3CB-38CBE69C9111}" dt="2022-05-12T07:47:28.261" v="4283" actId="478"/>
          <ac:inkMkLst>
            <pc:docMk/>
            <pc:sldMk cId="627647530" sldId="300"/>
            <ac:inkMk id="493" creationId="{5486FEEF-C894-B1A6-93C1-EF6B3DB14547}"/>
          </ac:inkMkLst>
        </pc:inkChg>
        <pc:inkChg chg="del topLvl">
          <ac:chgData name="Tirthankar Mittra" userId="5a2678d12002f05b" providerId="LiveId" clId="{BAF9336C-C670-4CFA-A3CB-38CBE69C9111}" dt="2022-05-12T07:47:28.261" v="4283" actId="478"/>
          <ac:inkMkLst>
            <pc:docMk/>
            <pc:sldMk cId="627647530" sldId="300"/>
            <ac:inkMk id="494" creationId="{0D29BA8C-784F-6528-6255-3F4B02CB05EC}"/>
          </ac:inkMkLst>
        </pc:inkChg>
        <pc:inkChg chg="del topLvl">
          <ac:chgData name="Tirthankar Mittra" userId="5a2678d12002f05b" providerId="LiveId" clId="{BAF9336C-C670-4CFA-A3CB-38CBE69C9111}" dt="2022-05-12T07:47:28.261" v="4283" actId="478"/>
          <ac:inkMkLst>
            <pc:docMk/>
            <pc:sldMk cId="627647530" sldId="300"/>
            <ac:inkMk id="495" creationId="{C94E634F-5AE5-5A13-0471-E4ECADA31980}"/>
          </ac:inkMkLst>
        </pc:inkChg>
        <pc:inkChg chg="del">
          <ac:chgData name="Tirthankar Mittra" userId="5a2678d12002f05b" providerId="LiveId" clId="{BAF9336C-C670-4CFA-A3CB-38CBE69C9111}" dt="2022-05-12T07:47:28.261" v="4283" actId="478"/>
          <ac:inkMkLst>
            <pc:docMk/>
            <pc:sldMk cId="627647530" sldId="300"/>
            <ac:inkMk id="500" creationId="{3FFAE3A0-8016-BF36-1A05-4CE61C06FCF2}"/>
          </ac:inkMkLst>
        </pc:inkChg>
        <pc:inkChg chg="del">
          <ac:chgData name="Tirthankar Mittra" userId="5a2678d12002f05b" providerId="LiveId" clId="{BAF9336C-C670-4CFA-A3CB-38CBE69C9111}" dt="2022-05-12T07:47:28.261" v="4283" actId="478"/>
          <ac:inkMkLst>
            <pc:docMk/>
            <pc:sldMk cId="627647530" sldId="300"/>
            <ac:inkMk id="501" creationId="{A8E6AC8F-B9DC-CA79-E80D-AC8737AE4B3D}"/>
          </ac:inkMkLst>
        </pc:inkChg>
        <pc:inkChg chg="del">
          <ac:chgData name="Tirthankar Mittra" userId="5a2678d12002f05b" providerId="LiveId" clId="{BAF9336C-C670-4CFA-A3CB-38CBE69C9111}" dt="2022-05-12T07:47:28.261" v="4283" actId="478"/>
          <ac:inkMkLst>
            <pc:docMk/>
            <pc:sldMk cId="627647530" sldId="300"/>
            <ac:inkMk id="502" creationId="{6A6A25C8-A1A9-C244-CAB1-A234490FA698}"/>
          </ac:inkMkLst>
        </pc:inkChg>
        <pc:inkChg chg="del">
          <ac:chgData name="Tirthankar Mittra" userId="5a2678d12002f05b" providerId="LiveId" clId="{BAF9336C-C670-4CFA-A3CB-38CBE69C9111}" dt="2022-05-12T07:47:28.261" v="4283" actId="478"/>
          <ac:inkMkLst>
            <pc:docMk/>
            <pc:sldMk cId="627647530" sldId="300"/>
            <ac:inkMk id="503" creationId="{D7E6DE8E-ED7A-2A81-F1D6-D826E557DFE0}"/>
          </ac:inkMkLst>
        </pc:inkChg>
        <pc:inkChg chg="del">
          <ac:chgData name="Tirthankar Mittra" userId="5a2678d12002f05b" providerId="LiveId" clId="{BAF9336C-C670-4CFA-A3CB-38CBE69C9111}" dt="2022-05-12T07:47:28.261" v="4283" actId="478"/>
          <ac:inkMkLst>
            <pc:docMk/>
            <pc:sldMk cId="627647530" sldId="300"/>
            <ac:inkMk id="504" creationId="{05A56B5E-D0CC-6A15-B729-18384A4F94A3}"/>
          </ac:inkMkLst>
        </pc:inkChg>
        <pc:inkChg chg="del">
          <ac:chgData name="Tirthankar Mittra" userId="5a2678d12002f05b" providerId="LiveId" clId="{BAF9336C-C670-4CFA-A3CB-38CBE69C9111}" dt="2022-05-12T07:47:28.261" v="4283" actId="478"/>
          <ac:inkMkLst>
            <pc:docMk/>
            <pc:sldMk cId="627647530" sldId="300"/>
            <ac:inkMk id="506" creationId="{927745C0-D92E-1E6F-F1A5-D4584194C352}"/>
          </ac:inkMkLst>
        </pc:inkChg>
        <pc:inkChg chg="del">
          <ac:chgData name="Tirthankar Mittra" userId="5a2678d12002f05b" providerId="LiveId" clId="{BAF9336C-C670-4CFA-A3CB-38CBE69C9111}" dt="2022-05-12T07:47:28.261" v="4283" actId="478"/>
          <ac:inkMkLst>
            <pc:docMk/>
            <pc:sldMk cId="627647530" sldId="300"/>
            <ac:inkMk id="508" creationId="{8A786189-BB3F-990B-DE2D-2B8B07FF8FC6}"/>
          </ac:inkMkLst>
        </pc:inkChg>
        <pc:inkChg chg="del">
          <ac:chgData name="Tirthankar Mittra" userId="5a2678d12002f05b" providerId="LiveId" clId="{BAF9336C-C670-4CFA-A3CB-38CBE69C9111}" dt="2022-05-12T07:47:28.261" v="4283" actId="478"/>
          <ac:inkMkLst>
            <pc:docMk/>
            <pc:sldMk cId="627647530" sldId="300"/>
            <ac:inkMk id="509" creationId="{411311F6-39A2-5B9A-FD88-A34F5C85A5F6}"/>
          </ac:inkMkLst>
        </pc:inkChg>
        <pc:inkChg chg="del">
          <ac:chgData name="Tirthankar Mittra" userId="5a2678d12002f05b" providerId="LiveId" clId="{BAF9336C-C670-4CFA-A3CB-38CBE69C9111}" dt="2022-05-12T07:47:28.261" v="4283" actId="478"/>
          <ac:inkMkLst>
            <pc:docMk/>
            <pc:sldMk cId="627647530" sldId="300"/>
            <ac:inkMk id="510" creationId="{D7F99985-2287-230A-C6BF-20D95A3C63BF}"/>
          </ac:inkMkLst>
        </pc:inkChg>
        <pc:inkChg chg="del">
          <ac:chgData name="Tirthankar Mittra" userId="5a2678d12002f05b" providerId="LiveId" clId="{BAF9336C-C670-4CFA-A3CB-38CBE69C9111}" dt="2022-05-12T07:47:28.261" v="4283" actId="478"/>
          <ac:inkMkLst>
            <pc:docMk/>
            <pc:sldMk cId="627647530" sldId="300"/>
            <ac:inkMk id="511" creationId="{E9FADB21-D509-3B5B-6EB1-EA4A69161035}"/>
          </ac:inkMkLst>
        </pc:inkChg>
        <pc:inkChg chg="del topLvl">
          <ac:chgData name="Tirthankar Mittra" userId="5a2678d12002f05b" providerId="LiveId" clId="{BAF9336C-C670-4CFA-A3CB-38CBE69C9111}" dt="2022-05-12T07:47:31.029" v="4284" actId="478"/>
          <ac:inkMkLst>
            <pc:docMk/>
            <pc:sldMk cId="627647530" sldId="300"/>
            <ac:inkMk id="512" creationId="{E9E114F5-F7A5-1430-4468-7C46641C48D4}"/>
          </ac:inkMkLst>
        </pc:inkChg>
        <pc:inkChg chg="del">
          <ac:chgData name="Tirthankar Mittra" userId="5a2678d12002f05b" providerId="LiveId" clId="{BAF9336C-C670-4CFA-A3CB-38CBE69C9111}" dt="2022-05-12T07:47:28.261" v="4283" actId="478"/>
          <ac:inkMkLst>
            <pc:docMk/>
            <pc:sldMk cId="627647530" sldId="300"/>
            <ac:inkMk id="513" creationId="{944BB1E2-8DE6-F686-F90C-828B08EB729D}"/>
          </ac:inkMkLst>
        </pc:inkChg>
        <pc:inkChg chg="del">
          <ac:chgData name="Tirthankar Mittra" userId="5a2678d12002f05b" providerId="LiveId" clId="{BAF9336C-C670-4CFA-A3CB-38CBE69C9111}" dt="2022-05-12T07:47:28.261" v="4283" actId="478"/>
          <ac:inkMkLst>
            <pc:docMk/>
            <pc:sldMk cId="627647530" sldId="300"/>
            <ac:inkMk id="514" creationId="{AFCDEF71-B352-D8E8-4A4A-D53B8E7F5397}"/>
          </ac:inkMkLst>
        </pc:inkChg>
        <pc:inkChg chg="del">
          <ac:chgData name="Tirthankar Mittra" userId="5a2678d12002f05b" providerId="LiveId" clId="{BAF9336C-C670-4CFA-A3CB-38CBE69C9111}" dt="2022-05-12T07:47:28.261" v="4283" actId="478"/>
          <ac:inkMkLst>
            <pc:docMk/>
            <pc:sldMk cId="627647530" sldId="300"/>
            <ac:inkMk id="515" creationId="{3C9B79EC-8DD2-8C37-6018-DD1E06C2C7BD}"/>
          </ac:inkMkLst>
        </pc:inkChg>
        <pc:inkChg chg="del topLvl">
          <ac:chgData name="Tirthankar Mittra" userId="5a2678d12002f05b" providerId="LiveId" clId="{BAF9336C-C670-4CFA-A3CB-38CBE69C9111}" dt="2022-05-12T07:47:31.029" v="4284" actId="478"/>
          <ac:inkMkLst>
            <pc:docMk/>
            <pc:sldMk cId="627647530" sldId="300"/>
            <ac:inkMk id="516" creationId="{B633E238-8A51-E9EB-9E45-14DDCE989104}"/>
          </ac:inkMkLst>
        </pc:inkChg>
        <pc:inkChg chg="del">
          <ac:chgData name="Tirthankar Mittra" userId="5a2678d12002f05b" providerId="LiveId" clId="{BAF9336C-C670-4CFA-A3CB-38CBE69C9111}" dt="2022-05-12T07:47:28.261" v="4283" actId="478"/>
          <ac:inkMkLst>
            <pc:docMk/>
            <pc:sldMk cId="627647530" sldId="300"/>
            <ac:inkMk id="522" creationId="{013EA32F-81AA-5A01-E96D-665C4A24384D}"/>
          </ac:inkMkLst>
        </pc:inkChg>
        <pc:inkChg chg="del">
          <ac:chgData name="Tirthankar Mittra" userId="5a2678d12002f05b" providerId="LiveId" clId="{BAF9336C-C670-4CFA-A3CB-38CBE69C9111}" dt="2022-05-12T07:47:28.261" v="4283" actId="478"/>
          <ac:inkMkLst>
            <pc:docMk/>
            <pc:sldMk cId="627647530" sldId="300"/>
            <ac:inkMk id="523" creationId="{D7644E55-923F-FB49-2DD3-4950E7FB5D5E}"/>
          </ac:inkMkLst>
        </pc:inkChg>
        <pc:inkChg chg="del">
          <ac:chgData name="Tirthankar Mittra" userId="5a2678d12002f05b" providerId="LiveId" clId="{BAF9336C-C670-4CFA-A3CB-38CBE69C9111}" dt="2022-05-12T07:47:28.261" v="4283" actId="478"/>
          <ac:inkMkLst>
            <pc:docMk/>
            <pc:sldMk cId="627647530" sldId="300"/>
            <ac:inkMk id="524" creationId="{C964111C-AC43-4F17-79ED-1281AE2CE925}"/>
          </ac:inkMkLst>
        </pc:inkChg>
        <pc:inkChg chg="del">
          <ac:chgData name="Tirthankar Mittra" userId="5a2678d12002f05b" providerId="LiveId" clId="{BAF9336C-C670-4CFA-A3CB-38CBE69C9111}" dt="2022-05-12T07:47:28.261" v="4283" actId="478"/>
          <ac:inkMkLst>
            <pc:docMk/>
            <pc:sldMk cId="627647530" sldId="300"/>
            <ac:inkMk id="525" creationId="{105C2F23-E271-2BC8-6867-1001D6192A4F}"/>
          </ac:inkMkLst>
        </pc:inkChg>
        <pc:inkChg chg="del">
          <ac:chgData name="Tirthankar Mittra" userId="5a2678d12002f05b" providerId="LiveId" clId="{BAF9336C-C670-4CFA-A3CB-38CBE69C9111}" dt="2022-05-12T07:47:28.261" v="4283" actId="478"/>
          <ac:inkMkLst>
            <pc:docMk/>
            <pc:sldMk cId="627647530" sldId="300"/>
            <ac:inkMk id="526" creationId="{E8791A39-C375-3D17-4D37-D66659A7BB0B}"/>
          </ac:inkMkLst>
        </pc:inkChg>
        <pc:inkChg chg="del">
          <ac:chgData name="Tirthankar Mittra" userId="5a2678d12002f05b" providerId="LiveId" clId="{BAF9336C-C670-4CFA-A3CB-38CBE69C9111}" dt="2022-05-12T07:47:28.261" v="4283" actId="478"/>
          <ac:inkMkLst>
            <pc:docMk/>
            <pc:sldMk cId="627647530" sldId="300"/>
            <ac:inkMk id="527" creationId="{284CBA4A-53DA-4411-06F7-3A032743C930}"/>
          </ac:inkMkLst>
        </pc:inkChg>
        <pc:inkChg chg="del">
          <ac:chgData name="Tirthankar Mittra" userId="5a2678d12002f05b" providerId="LiveId" clId="{BAF9336C-C670-4CFA-A3CB-38CBE69C9111}" dt="2022-05-12T07:47:28.261" v="4283" actId="478"/>
          <ac:inkMkLst>
            <pc:docMk/>
            <pc:sldMk cId="627647530" sldId="300"/>
            <ac:inkMk id="528" creationId="{1CB6CFD6-EB4A-6A99-0EB9-E265590D04B1}"/>
          </ac:inkMkLst>
        </pc:inkChg>
        <pc:inkChg chg="del">
          <ac:chgData name="Tirthankar Mittra" userId="5a2678d12002f05b" providerId="LiveId" clId="{BAF9336C-C670-4CFA-A3CB-38CBE69C9111}" dt="2022-05-12T07:47:28.261" v="4283" actId="478"/>
          <ac:inkMkLst>
            <pc:docMk/>
            <pc:sldMk cId="627647530" sldId="300"/>
            <ac:inkMk id="529" creationId="{84E847A1-9A0D-9B81-509D-EB893C56C845}"/>
          </ac:inkMkLst>
        </pc:inkChg>
        <pc:inkChg chg="del">
          <ac:chgData name="Tirthankar Mittra" userId="5a2678d12002f05b" providerId="LiveId" clId="{BAF9336C-C670-4CFA-A3CB-38CBE69C9111}" dt="2022-05-12T07:47:28.261" v="4283" actId="478"/>
          <ac:inkMkLst>
            <pc:docMk/>
            <pc:sldMk cId="627647530" sldId="300"/>
            <ac:inkMk id="530" creationId="{8428CE39-F236-9129-C939-1FD43772ECE4}"/>
          </ac:inkMkLst>
        </pc:inkChg>
        <pc:inkChg chg="del">
          <ac:chgData name="Tirthankar Mittra" userId="5a2678d12002f05b" providerId="LiveId" clId="{BAF9336C-C670-4CFA-A3CB-38CBE69C9111}" dt="2022-05-12T07:47:28.261" v="4283" actId="478"/>
          <ac:inkMkLst>
            <pc:docMk/>
            <pc:sldMk cId="627647530" sldId="300"/>
            <ac:inkMk id="531" creationId="{576EC540-F78D-67E1-BE30-99DD57C71AE7}"/>
          </ac:inkMkLst>
        </pc:inkChg>
        <pc:inkChg chg="del">
          <ac:chgData name="Tirthankar Mittra" userId="5a2678d12002f05b" providerId="LiveId" clId="{BAF9336C-C670-4CFA-A3CB-38CBE69C9111}" dt="2022-05-12T07:47:28.261" v="4283" actId="478"/>
          <ac:inkMkLst>
            <pc:docMk/>
            <pc:sldMk cId="627647530" sldId="300"/>
            <ac:inkMk id="532" creationId="{8A11C126-1BFC-DE24-47EE-E8DD140EC6E3}"/>
          </ac:inkMkLst>
        </pc:inkChg>
        <pc:inkChg chg="del">
          <ac:chgData name="Tirthankar Mittra" userId="5a2678d12002f05b" providerId="LiveId" clId="{BAF9336C-C670-4CFA-A3CB-38CBE69C9111}" dt="2022-05-12T07:47:28.261" v="4283" actId="478"/>
          <ac:inkMkLst>
            <pc:docMk/>
            <pc:sldMk cId="627647530" sldId="300"/>
            <ac:inkMk id="533" creationId="{689E262F-035E-8595-E876-E52535982B6D}"/>
          </ac:inkMkLst>
        </pc:inkChg>
        <pc:inkChg chg="del">
          <ac:chgData name="Tirthankar Mittra" userId="5a2678d12002f05b" providerId="LiveId" clId="{BAF9336C-C670-4CFA-A3CB-38CBE69C9111}" dt="2022-05-12T07:47:28.261" v="4283" actId="478"/>
          <ac:inkMkLst>
            <pc:docMk/>
            <pc:sldMk cId="627647530" sldId="300"/>
            <ac:inkMk id="534" creationId="{6603FCF1-6C0C-EAFE-91C6-C9B2C4A83E52}"/>
          </ac:inkMkLst>
        </pc:inkChg>
        <pc:inkChg chg="del">
          <ac:chgData name="Tirthankar Mittra" userId="5a2678d12002f05b" providerId="LiveId" clId="{BAF9336C-C670-4CFA-A3CB-38CBE69C9111}" dt="2022-05-12T07:47:28.261" v="4283" actId="478"/>
          <ac:inkMkLst>
            <pc:docMk/>
            <pc:sldMk cId="627647530" sldId="300"/>
            <ac:inkMk id="535" creationId="{AA33CE19-0AFD-7FF9-060F-753056DDAD32}"/>
          </ac:inkMkLst>
        </pc:inkChg>
        <pc:inkChg chg="del">
          <ac:chgData name="Tirthankar Mittra" userId="5a2678d12002f05b" providerId="LiveId" clId="{BAF9336C-C670-4CFA-A3CB-38CBE69C9111}" dt="2022-05-12T07:47:28.261" v="4283" actId="478"/>
          <ac:inkMkLst>
            <pc:docMk/>
            <pc:sldMk cId="627647530" sldId="300"/>
            <ac:inkMk id="536" creationId="{5929DFA0-C322-42A1-B006-3E8E40D026EE}"/>
          </ac:inkMkLst>
        </pc:inkChg>
        <pc:inkChg chg="del">
          <ac:chgData name="Tirthankar Mittra" userId="5a2678d12002f05b" providerId="LiveId" clId="{BAF9336C-C670-4CFA-A3CB-38CBE69C9111}" dt="2022-05-12T07:47:28.261" v="4283" actId="478"/>
          <ac:inkMkLst>
            <pc:docMk/>
            <pc:sldMk cId="627647530" sldId="300"/>
            <ac:inkMk id="537" creationId="{2A76D382-57D4-07CE-85AA-B1328C9ACF7A}"/>
          </ac:inkMkLst>
        </pc:inkChg>
        <pc:inkChg chg="del">
          <ac:chgData name="Tirthankar Mittra" userId="5a2678d12002f05b" providerId="LiveId" clId="{BAF9336C-C670-4CFA-A3CB-38CBE69C9111}" dt="2022-05-12T07:47:28.261" v="4283" actId="478"/>
          <ac:inkMkLst>
            <pc:docMk/>
            <pc:sldMk cId="627647530" sldId="300"/>
            <ac:inkMk id="538" creationId="{5D09DCE8-F0CC-2101-0262-3667A993257B}"/>
          </ac:inkMkLst>
        </pc:inkChg>
        <pc:inkChg chg="del">
          <ac:chgData name="Tirthankar Mittra" userId="5a2678d12002f05b" providerId="LiveId" clId="{BAF9336C-C670-4CFA-A3CB-38CBE69C9111}" dt="2022-05-12T07:47:28.261" v="4283" actId="478"/>
          <ac:inkMkLst>
            <pc:docMk/>
            <pc:sldMk cId="627647530" sldId="300"/>
            <ac:inkMk id="541" creationId="{C2F57CDC-F727-EE1D-7A65-115EE4F6D291}"/>
          </ac:inkMkLst>
        </pc:inkChg>
        <pc:inkChg chg="del">
          <ac:chgData name="Tirthankar Mittra" userId="5a2678d12002f05b" providerId="LiveId" clId="{BAF9336C-C670-4CFA-A3CB-38CBE69C9111}" dt="2022-05-12T07:47:28.261" v="4283" actId="478"/>
          <ac:inkMkLst>
            <pc:docMk/>
            <pc:sldMk cId="627647530" sldId="300"/>
            <ac:inkMk id="542" creationId="{DDF3C57E-6CEF-B87F-0920-DA143A6986BA}"/>
          </ac:inkMkLst>
        </pc:inkChg>
        <pc:inkChg chg="del">
          <ac:chgData name="Tirthankar Mittra" userId="5a2678d12002f05b" providerId="LiveId" clId="{BAF9336C-C670-4CFA-A3CB-38CBE69C9111}" dt="2022-05-12T07:47:28.261" v="4283" actId="478"/>
          <ac:inkMkLst>
            <pc:docMk/>
            <pc:sldMk cId="627647530" sldId="300"/>
            <ac:inkMk id="543" creationId="{DBA77C51-DA76-05CE-1E0F-910C624010EE}"/>
          </ac:inkMkLst>
        </pc:inkChg>
        <pc:inkChg chg="del">
          <ac:chgData name="Tirthankar Mittra" userId="5a2678d12002f05b" providerId="LiveId" clId="{BAF9336C-C670-4CFA-A3CB-38CBE69C9111}" dt="2022-05-12T07:47:28.261" v="4283" actId="478"/>
          <ac:inkMkLst>
            <pc:docMk/>
            <pc:sldMk cId="627647530" sldId="300"/>
            <ac:inkMk id="544" creationId="{E4A405C5-31BE-975C-C6E0-7475599FE5AE}"/>
          </ac:inkMkLst>
        </pc:inkChg>
        <pc:inkChg chg="del">
          <ac:chgData name="Tirthankar Mittra" userId="5a2678d12002f05b" providerId="LiveId" clId="{BAF9336C-C670-4CFA-A3CB-38CBE69C9111}" dt="2022-05-12T07:47:31.029" v="4284" actId="478"/>
          <ac:inkMkLst>
            <pc:docMk/>
            <pc:sldMk cId="627647530" sldId="300"/>
            <ac:inkMk id="545" creationId="{0F948083-CC0A-0F6A-B06D-250E597A77AA}"/>
          </ac:inkMkLst>
        </pc:inkChg>
        <pc:inkChg chg="del">
          <ac:chgData name="Tirthankar Mittra" userId="5a2678d12002f05b" providerId="LiveId" clId="{BAF9336C-C670-4CFA-A3CB-38CBE69C9111}" dt="2022-05-12T07:47:31.029" v="4284" actId="478"/>
          <ac:inkMkLst>
            <pc:docMk/>
            <pc:sldMk cId="627647530" sldId="300"/>
            <ac:inkMk id="546" creationId="{D58BC40D-778B-DDF6-9C67-1C4F4193DFA6}"/>
          </ac:inkMkLst>
        </pc:inkChg>
        <pc:inkChg chg="del topLvl">
          <ac:chgData name="Tirthankar Mittra" userId="5a2678d12002f05b" providerId="LiveId" clId="{BAF9336C-C670-4CFA-A3CB-38CBE69C9111}" dt="2022-05-12T07:47:31.029" v="4284" actId="478"/>
          <ac:inkMkLst>
            <pc:docMk/>
            <pc:sldMk cId="627647530" sldId="300"/>
            <ac:inkMk id="547" creationId="{5814860E-804A-2167-BBA5-6A64C874DA70}"/>
          </ac:inkMkLst>
        </pc:inkChg>
        <pc:inkChg chg="del">
          <ac:chgData name="Tirthankar Mittra" userId="5a2678d12002f05b" providerId="LiveId" clId="{BAF9336C-C670-4CFA-A3CB-38CBE69C9111}" dt="2022-05-12T07:47:31.029" v="4284" actId="478"/>
          <ac:inkMkLst>
            <pc:docMk/>
            <pc:sldMk cId="627647530" sldId="300"/>
            <ac:inkMk id="548" creationId="{1603B1BB-CCF3-AEF4-53E7-F2611493D7A5}"/>
          </ac:inkMkLst>
        </pc:inkChg>
        <pc:inkChg chg="del topLvl">
          <ac:chgData name="Tirthankar Mittra" userId="5a2678d12002f05b" providerId="LiveId" clId="{BAF9336C-C670-4CFA-A3CB-38CBE69C9111}" dt="2022-05-12T07:47:31.029" v="4284" actId="478"/>
          <ac:inkMkLst>
            <pc:docMk/>
            <pc:sldMk cId="627647530" sldId="300"/>
            <ac:inkMk id="549" creationId="{193F70CB-7580-0C09-824D-F364532280F8}"/>
          </ac:inkMkLst>
        </pc:inkChg>
        <pc:inkChg chg="del">
          <ac:chgData name="Tirthankar Mittra" userId="5a2678d12002f05b" providerId="LiveId" clId="{BAF9336C-C670-4CFA-A3CB-38CBE69C9111}" dt="2022-05-12T07:47:31.029" v="4284" actId="478"/>
          <ac:inkMkLst>
            <pc:docMk/>
            <pc:sldMk cId="627647530" sldId="300"/>
            <ac:inkMk id="550" creationId="{383B2A0F-83CE-6D4F-3C88-E9E7B3DF5ABC}"/>
          </ac:inkMkLst>
        </pc:inkChg>
        <pc:inkChg chg="del">
          <ac:chgData name="Tirthankar Mittra" userId="5a2678d12002f05b" providerId="LiveId" clId="{BAF9336C-C670-4CFA-A3CB-38CBE69C9111}" dt="2022-05-12T07:47:28.261" v="4283" actId="478"/>
          <ac:inkMkLst>
            <pc:docMk/>
            <pc:sldMk cId="627647530" sldId="300"/>
            <ac:inkMk id="552" creationId="{C48B160D-9D91-F187-3845-D516378C5967}"/>
          </ac:inkMkLst>
        </pc:inkChg>
        <pc:inkChg chg="del">
          <ac:chgData name="Tirthankar Mittra" userId="5a2678d12002f05b" providerId="LiveId" clId="{BAF9336C-C670-4CFA-A3CB-38CBE69C9111}" dt="2022-05-12T07:47:28.261" v="4283" actId="478"/>
          <ac:inkMkLst>
            <pc:docMk/>
            <pc:sldMk cId="627647530" sldId="300"/>
            <ac:inkMk id="553" creationId="{CCD194C5-887F-F7A7-8060-88912E5289C9}"/>
          </ac:inkMkLst>
        </pc:inkChg>
        <pc:inkChg chg="del">
          <ac:chgData name="Tirthankar Mittra" userId="5a2678d12002f05b" providerId="LiveId" clId="{BAF9336C-C670-4CFA-A3CB-38CBE69C9111}" dt="2022-05-12T07:47:28.261" v="4283" actId="478"/>
          <ac:inkMkLst>
            <pc:docMk/>
            <pc:sldMk cId="627647530" sldId="300"/>
            <ac:inkMk id="554" creationId="{AB0E9580-6D57-8E74-1FC9-8FD1FBDE9EC6}"/>
          </ac:inkMkLst>
        </pc:inkChg>
        <pc:inkChg chg="del">
          <ac:chgData name="Tirthankar Mittra" userId="5a2678d12002f05b" providerId="LiveId" clId="{BAF9336C-C670-4CFA-A3CB-38CBE69C9111}" dt="2022-05-12T07:47:28.261" v="4283" actId="478"/>
          <ac:inkMkLst>
            <pc:docMk/>
            <pc:sldMk cId="627647530" sldId="300"/>
            <ac:inkMk id="555" creationId="{5C420F00-CAB1-54CA-9ADB-618627FBE14C}"/>
          </ac:inkMkLst>
        </pc:inkChg>
        <pc:inkChg chg="del">
          <ac:chgData name="Tirthankar Mittra" userId="5a2678d12002f05b" providerId="LiveId" clId="{BAF9336C-C670-4CFA-A3CB-38CBE69C9111}" dt="2022-05-12T07:47:28.261" v="4283" actId="478"/>
          <ac:inkMkLst>
            <pc:docMk/>
            <pc:sldMk cId="627647530" sldId="300"/>
            <ac:inkMk id="556" creationId="{D3128717-F85D-65C8-AB9F-9C2C0C81F635}"/>
          </ac:inkMkLst>
        </pc:inkChg>
        <pc:inkChg chg="del">
          <ac:chgData name="Tirthankar Mittra" userId="5a2678d12002f05b" providerId="LiveId" clId="{BAF9336C-C670-4CFA-A3CB-38CBE69C9111}" dt="2022-05-12T07:47:28.261" v="4283" actId="478"/>
          <ac:inkMkLst>
            <pc:docMk/>
            <pc:sldMk cId="627647530" sldId="300"/>
            <ac:inkMk id="557" creationId="{2A44D3E3-D7D6-34D4-74F3-7636583A6D5F}"/>
          </ac:inkMkLst>
        </pc:inkChg>
        <pc:inkChg chg="del">
          <ac:chgData name="Tirthankar Mittra" userId="5a2678d12002f05b" providerId="LiveId" clId="{BAF9336C-C670-4CFA-A3CB-38CBE69C9111}" dt="2022-05-12T07:47:28.261" v="4283" actId="478"/>
          <ac:inkMkLst>
            <pc:docMk/>
            <pc:sldMk cId="627647530" sldId="300"/>
            <ac:inkMk id="559" creationId="{D17C1647-A2F8-105D-005C-EF00B99FCFCD}"/>
          </ac:inkMkLst>
        </pc:inkChg>
        <pc:inkChg chg="del">
          <ac:chgData name="Tirthankar Mittra" userId="5a2678d12002f05b" providerId="LiveId" clId="{BAF9336C-C670-4CFA-A3CB-38CBE69C9111}" dt="2022-05-12T07:47:28.261" v="4283" actId="478"/>
          <ac:inkMkLst>
            <pc:docMk/>
            <pc:sldMk cId="627647530" sldId="300"/>
            <ac:inkMk id="560" creationId="{DD105067-F30E-54A2-7F29-82022EFCE216}"/>
          </ac:inkMkLst>
        </pc:inkChg>
        <pc:inkChg chg="del">
          <ac:chgData name="Tirthankar Mittra" userId="5a2678d12002f05b" providerId="LiveId" clId="{BAF9336C-C670-4CFA-A3CB-38CBE69C9111}" dt="2022-05-12T07:47:28.261" v="4283" actId="478"/>
          <ac:inkMkLst>
            <pc:docMk/>
            <pc:sldMk cId="627647530" sldId="300"/>
            <ac:inkMk id="561" creationId="{DF27D533-E248-C17B-D60F-A268C99CF304}"/>
          </ac:inkMkLst>
        </pc:inkChg>
        <pc:inkChg chg="del">
          <ac:chgData name="Tirthankar Mittra" userId="5a2678d12002f05b" providerId="LiveId" clId="{BAF9336C-C670-4CFA-A3CB-38CBE69C9111}" dt="2022-05-12T07:47:28.261" v="4283" actId="478"/>
          <ac:inkMkLst>
            <pc:docMk/>
            <pc:sldMk cId="627647530" sldId="300"/>
            <ac:inkMk id="562" creationId="{6F2BD6E5-96DC-0038-A491-261C1F53F86D}"/>
          </ac:inkMkLst>
        </pc:inkChg>
        <pc:inkChg chg="del">
          <ac:chgData name="Tirthankar Mittra" userId="5a2678d12002f05b" providerId="LiveId" clId="{BAF9336C-C670-4CFA-A3CB-38CBE69C9111}" dt="2022-05-12T07:47:28.261" v="4283" actId="478"/>
          <ac:inkMkLst>
            <pc:docMk/>
            <pc:sldMk cId="627647530" sldId="300"/>
            <ac:inkMk id="563" creationId="{6BD90D90-AAD6-118F-E977-B1BD207B9805}"/>
          </ac:inkMkLst>
        </pc:inkChg>
        <pc:inkChg chg="del">
          <ac:chgData name="Tirthankar Mittra" userId="5a2678d12002f05b" providerId="LiveId" clId="{BAF9336C-C670-4CFA-A3CB-38CBE69C9111}" dt="2022-05-12T07:47:28.261" v="4283" actId="478"/>
          <ac:inkMkLst>
            <pc:docMk/>
            <pc:sldMk cId="627647530" sldId="300"/>
            <ac:inkMk id="564" creationId="{F01F4B81-880E-CF02-92D2-131746E966E3}"/>
          </ac:inkMkLst>
        </pc:inkChg>
        <pc:inkChg chg="del">
          <ac:chgData name="Tirthankar Mittra" userId="5a2678d12002f05b" providerId="LiveId" clId="{BAF9336C-C670-4CFA-A3CB-38CBE69C9111}" dt="2022-05-12T07:47:28.261" v="4283" actId="478"/>
          <ac:inkMkLst>
            <pc:docMk/>
            <pc:sldMk cId="627647530" sldId="300"/>
            <ac:inkMk id="565" creationId="{CA45C6C9-108B-5F0B-BAF3-BD7280DC954B}"/>
          </ac:inkMkLst>
        </pc:inkChg>
        <pc:inkChg chg="del">
          <ac:chgData name="Tirthankar Mittra" userId="5a2678d12002f05b" providerId="LiveId" clId="{BAF9336C-C670-4CFA-A3CB-38CBE69C9111}" dt="2022-05-12T07:47:28.261" v="4283" actId="478"/>
          <ac:inkMkLst>
            <pc:docMk/>
            <pc:sldMk cId="627647530" sldId="300"/>
            <ac:inkMk id="567" creationId="{89F17F94-4F62-882A-E1E1-4C07C0B3E7AA}"/>
          </ac:inkMkLst>
        </pc:inkChg>
        <pc:inkChg chg="del">
          <ac:chgData name="Tirthankar Mittra" userId="5a2678d12002f05b" providerId="LiveId" clId="{BAF9336C-C670-4CFA-A3CB-38CBE69C9111}" dt="2022-05-12T07:47:28.261" v="4283" actId="478"/>
          <ac:inkMkLst>
            <pc:docMk/>
            <pc:sldMk cId="627647530" sldId="300"/>
            <ac:inkMk id="569" creationId="{F8858AFD-7D94-824E-85BE-D58DABD25688}"/>
          </ac:inkMkLst>
        </pc:inkChg>
        <pc:inkChg chg="del">
          <ac:chgData name="Tirthankar Mittra" userId="5a2678d12002f05b" providerId="LiveId" clId="{BAF9336C-C670-4CFA-A3CB-38CBE69C9111}" dt="2022-05-12T07:47:28.261" v="4283" actId="478"/>
          <ac:inkMkLst>
            <pc:docMk/>
            <pc:sldMk cId="627647530" sldId="300"/>
            <ac:inkMk id="571" creationId="{8860682A-1AFF-766A-3468-1E183E01F773}"/>
          </ac:inkMkLst>
        </pc:inkChg>
        <pc:inkChg chg="del">
          <ac:chgData name="Tirthankar Mittra" userId="5a2678d12002f05b" providerId="LiveId" clId="{BAF9336C-C670-4CFA-A3CB-38CBE69C9111}" dt="2022-05-12T07:47:28.261" v="4283" actId="478"/>
          <ac:inkMkLst>
            <pc:docMk/>
            <pc:sldMk cId="627647530" sldId="300"/>
            <ac:inkMk id="572" creationId="{0A65E8B6-9111-D13D-7D9E-12BD88FC4EF2}"/>
          </ac:inkMkLst>
        </pc:inkChg>
        <pc:inkChg chg="del">
          <ac:chgData name="Tirthankar Mittra" userId="5a2678d12002f05b" providerId="LiveId" clId="{BAF9336C-C670-4CFA-A3CB-38CBE69C9111}" dt="2022-05-12T07:47:28.261" v="4283" actId="478"/>
          <ac:inkMkLst>
            <pc:docMk/>
            <pc:sldMk cId="627647530" sldId="300"/>
            <ac:inkMk id="573" creationId="{090573E5-E40F-F8A6-1479-73C6F7DB60A3}"/>
          </ac:inkMkLst>
        </pc:inkChg>
        <pc:inkChg chg="del">
          <ac:chgData name="Tirthankar Mittra" userId="5a2678d12002f05b" providerId="LiveId" clId="{BAF9336C-C670-4CFA-A3CB-38CBE69C9111}" dt="2022-05-12T07:47:28.261" v="4283" actId="478"/>
          <ac:inkMkLst>
            <pc:docMk/>
            <pc:sldMk cId="627647530" sldId="300"/>
            <ac:inkMk id="574" creationId="{13B177B4-CD48-86E8-E966-06272470F96B}"/>
          </ac:inkMkLst>
        </pc:inkChg>
        <pc:inkChg chg="del">
          <ac:chgData name="Tirthankar Mittra" userId="5a2678d12002f05b" providerId="LiveId" clId="{BAF9336C-C670-4CFA-A3CB-38CBE69C9111}" dt="2022-05-12T07:47:28.261" v="4283" actId="478"/>
          <ac:inkMkLst>
            <pc:docMk/>
            <pc:sldMk cId="627647530" sldId="300"/>
            <ac:inkMk id="576" creationId="{3E1B2BD0-E17C-5ADE-2D76-E872F4748BB8}"/>
          </ac:inkMkLst>
        </pc:inkChg>
        <pc:inkChg chg="del">
          <ac:chgData name="Tirthankar Mittra" userId="5a2678d12002f05b" providerId="LiveId" clId="{BAF9336C-C670-4CFA-A3CB-38CBE69C9111}" dt="2022-05-12T07:47:28.261" v="4283" actId="478"/>
          <ac:inkMkLst>
            <pc:docMk/>
            <pc:sldMk cId="627647530" sldId="300"/>
            <ac:inkMk id="577" creationId="{E8CC5F27-B862-B3F0-9AE8-1237CF830DF7}"/>
          </ac:inkMkLst>
        </pc:inkChg>
        <pc:inkChg chg="del">
          <ac:chgData name="Tirthankar Mittra" userId="5a2678d12002f05b" providerId="LiveId" clId="{BAF9336C-C670-4CFA-A3CB-38CBE69C9111}" dt="2022-05-12T07:47:28.261" v="4283" actId="478"/>
          <ac:inkMkLst>
            <pc:docMk/>
            <pc:sldMk cId="627647530" sldId="300"/>
            <ac:inkMk id="578" creationId="{42AA52CB-4C6D-1F7D-48BC-C135AA42CF6A}"/>
          </ac:inkMkLst>
        </pc:inkChg>
        <pc:inkChg chg="del">
          <ac:chgData name="Tirthankar Mittra" userId="5a2678d12002f05b" providerId="LiveId" clId="{BAF9336C-C670-4CFA-A3CB-38CBE69C9111}" dt="2022-05-12T07:47:28.261" v="4283" actId="478"/>
          <ac:inkMkLst>
            <pc:docMk/>
            <pc:sldMk cId="627647530" sldId="300"/>
            <ac:inkMk id="579" creationId="{7C3407D5-F2C3-76C7-C2CB-16CEDF448FDA}"/>
          </ac:inkMkLst>
        </pc:inkChg>
        <pc:inkChg chg="del">
          <ac:chgData name="Tirthankar Mittra" userId="5a2678d12002f05b" providerId="LiveId" clId="{BAF9336C-C670-4CFA-A3CB-38CBE69C9111}" dt="2022-05-12T07:47:28.261" v="4283" actId="478"/>
          <ac:inkMkLst>
            <pc:docMk/>
            <pc:sldMk cId="627647530" sldId="300"/>
            <ac:inkMk id="580" creationId="{DC7C59C1-D65E-AB51-DDEB-D1552C7698BC}"/>
          </ac:inkMkLst>
        </pc:inkChg>
        <pc:inkChg chg="del">
          <ac:chgData name="Tirthankar Mittra" userId="5a2678d12002f05b" providerId="LiveId" clId="{BAF9336C-C670-4CFA-A3CB-38CBE69C9111}" dt="2022-05-12T07:47:28.261" v="4283" actId="478"/>
          <ac:inkMkLst>
            <pc:docMk/>
            <pc:sldMk cId="627647530" sldId="300"/>
            <ac:inkMk id="583" creationId="{71642E0D-B30A-AB86-B36F-4AC61625657C}"/>
          </ac:inkMkLst>
        </pc:inkChg>
        <pc:inkChg chg="del">
          <ac:chgData name="Tirthankar Mittra" userId="5a2678d12002f05b" providerId="LiveId" clId="{BAF9336C-C670-4CFA-A3CB-38CBE69C9111}" dt="2022-05-12T07:47:28.261" v="4283" actId="478"/>
          <ac:inkMkLst>
            <pc:docMk/>
            <pc:sldMk cId="627647530" sldId="300"/>
            <ac:inkMk id="584" creationId="{12773D27-F7F7-D426-38A1-44DF5F5B1865}"/>
          </ac:inkMkLst>
        </pc:inkChg>
        <pc:inkChg chg="del">
          <ac:chgData name="Tirthankar Mittra" userId="5a2678d12002f05b" providerId="LiveId" clId="{BAF9336C-C670-4CFA-A3CB-38CBE69C9111}" dt="2022-05-12T07:47:28.261" v="4283" actId="478"/>
          <ac:inkMkLst>
            <pc:docMk/>
            <pc:sldMk cId="627647530" sldId="300"/>
            <ac:inkMk id="585" creationId="{DC2B0E29-8EDF-DDA6-B5EF-819DF2A52014}"/>
          </ac:inkMkLst>
        </pc:inkChg>
        <pc:inkChg chg="del">
          <ac:chgData name="Tirthankar Mittra" userId="5a2678d12002f05b" providerId="LiveId" clId="{BAF9336C-C670-4CFA-A3CB-38CBE69C9111}" dt="2022-05-12T07:47:28.261" v="4283" actId="478"/>
          <ac:inkMkLst>
            <pc:docMk/>
            <pc:sldMk cId="627647530" sldId="300"/>
            <ac:inkMk id="586" creationId="{86BF5DDC-CC17-C681-CBA4-C9FCD364123F}"/>
          </ac:inkMkLst>
        </pc:inkChg>
        <pc:inkChg chg="del">
          <ac:chgData name="Tirthankar Mittra" userId="5a2678d12002f05b" providerId="LiveId" clId="{BAF9336C-C670-4CFA-A3CB-38CBE69C9111}" dt="2022-05-12T07:47:28.261" v="4283" actId="478"/>
          <ac:inkMkLst>
            <pc:docMk/>
            <pc:sldMk cId="627647530" sldId="300"/>
            <ac:inkMk id="587" creationId="{77C979F8-75DC-C999-121B-AA5D645F3F50}"/>
          </ac:inkMkLst>
        </pc:inkChg>
        <pc:inkChg chg="del">
          <ac:chgData name="Tirthankar Mittra" userId="5a2678d12002f05b" providerId="LiveId" clId="{BAF9336C-C670-4CFA-A3CB-38CBE69C9111}" dt="2022-05-12T07:47:28.261" v="4283" actId="478"/>
          <ac:inkMkLst>
            <pc:docMk/>
            <pc:sldMk cId="627647530" sldId="300"/>
            <ac:inkMk id="589" creationId="{F9058EA5-2C66-940E-2CED-91EA4F4DF8E4}"/>
          </ac:inkMkLst>
        </pc:inkChg>
        <pc:inkChg chg="del">
          <ac:chgData name="Tirthankar Mittra" userId="5a2678d12002f05b" providerId="LiveId" clId="{BAF9336C-C670-4CFA-A3CB-38CBE69C9111}" dt="2022-05-12T07:47:28.261" v="4283" actId="478"/>
          <ac:inkMkLst>
            <pc:docMk/>
            <pc:sldMk cId="627647530" sldId="300"/>
            <ac:inkMk id="590" creationId="{3F57DDD9-EE65-1D1A-0A46-ECE73D07991B}"/>
          </ac:inkMkLst>
        </pc:inkChg>
        <pc:inkChg chg="del">
          <ac:chgData name="Tirthankar Mittra" userId="5a2678d12002f05b" providerId="LiveId" clId="{BAF9336C-C670-4CFA-A3CB-38CBE69C9111}" dt="2022-05-12T07:47:28.261" v="4283" actId="478"/>
          <ac:inkMkLst>
            <pc:docMk/>
            <pc:sldMk cId="627647530" sldId="300"/>
            <ac:inkMk id="591" creationId="{B5D1DA03-BC7F-C4C0-1DFB-516B994395D0}"/>
          </ac:inkMkLst>
        </pc:inkChg>
        <pc:inkChg chg="del">
          <ac:chgData name="Tirthankar Mittra" userId="5a2678d12002f05b" providerId="LiveId" clId="{BAF9336C-C670-4CFA-A3CB-38CBE69C9111}" dt="2022-05-12T07:47:28.261" v="4283" actId="478"/>
          <ac:inkMkLst>
            <pc:docMk/>
            <pc:sldMk cId="627647530" sldId="300"/>
            <ac:inkMk id="592" creationId="{6DD35973-FE5C-741C-0A07-02C591DFC643}"/>
          </ac:inkMkLst>
        </pc:inkChg>
        <pc:inkChg chg="del">
          <ac:chgData name="Tirthankar Mittra" userId="5a2678d12002f05b" providerId="LiveId" clId="{BAF9336C-C670-4CFA-A3CB-38CBE69C9111}" dt="2022-05-12T07:47:28.261" v="4283" actId="478"/>
          <ac:inkMkLst>
            <pc:docMk/>
            <pc:sldMk cId="627647530" sldId="300"/>
            <ac:inkMk id="593" creationId="{F76BB6E0-0DC2-0620-F265-B47A58074EFE}"/>
          </ac:inkMkLst>
        </pc:inkChg>
        <pc:inkChg chg="del">
          <ac:chgData name="Tirthankar Mittra" userId="5a2678d12002f05b" providerId="LiveId" clId="{BAF9336C-C670-4CFA-A3CB-38CBE69C9111}" dt="2022-05-12T07:47:28.261" v="4283" actId="478"/>
          <ac:inkMkLst>
            <pc:docMk/>
            <pc:sldMk cId="627647530" sldId="300"/>
            <ac:inkMk id="594" creationId="{0A6BAE9C-C4F2-FD6C-567A-DB6E55DA07B1}"/>
          </ac:inkMkLst>
        </pc:inkChg>
        <pc:inkChg chg="del">
          <ac:chgData name="Tirthankar Mittra" userId="5a2678d12002f05b" providerId="LiveId" clId="{BAF9336C-C670-4CFA-A3CB-38CBE69C9111}" dt="2022-05-12T07:47:28.261" v="4283" actId="478"/>
          <ac:inkMkLst>
            <pc:docMk/>
            <pc:sldMk cId="627647530" sldId="300"/>
            <ac:inkMk id="595" creationId="{8ECAD699-E7D5-8E99-490D-924C533BE332}"/>
          </ac:inkMkLst>
        </pc:inkChg>
        <pc:inkChg chg="del">
          <ac:chgData name="Tirthankar Mittra" userId="5a2678d12002f05b" providerId="LiveId" clId="{BAF9336C-C670-4CFA-A3CB-38CBE69C9111}" dt="2022-05-12T07:47:28.261" v="4283" actId="478"/>
          <ac:inkMkLst>
            <pc:docMk/>
            <pc:sldMk cId="627647530" sldId="300"/>
            <ac:inkMk id="596" creationId="{BC2D1119-2805-8E29-A140-20A260B421D8}"/>
          </ac:inkMkLst>
        </pc:inkChg>
        <pc:inkChg chg="del">
          <ac:chgData name="Tirthankar Mittra" userId="5a2678d12002f05b" providerId="LiveId" clId="{BAF9336C-C670-4CFA-A3CB-38CBE69C9111}" dt="2022-05-12T07:47:28.261" v="4283" actId="478"/>
          <ac:inkMkLst>
            <pc:docMk/>
            <pc:sldMk cId="627647530" sldId="300"/>
            <ac:inkMk id="597" creationId="{6D38EA71-5349-B6CF-9483-B0F38243C3DC}"/>
          </ac:inkMkLst>
        </pc:inkChg>
        <pc:inkChg chg="del">
          <ac:chgData name="Tirthankar Mittra" userId="5a2678d12002f05b" providerId="LiveId" clId="{BAF9336C-C670-4CFA-A3CB-38CBE69C9111}" dt="2022-05-12T07:47:28.261" v="4283" actId="478"/>
          <ac:inkMkLst>
            <pc:docMk/>
            <pc:sldMk cId="627647530" sldId="300"/>
            <ac:inkMk id="598" creationId="{DB4C943D-E52C-F75F-5A74-9FC7E77D6C00}"/>
          </ac:inkMkLst>
        </pc:inkChg>
        <pc:inkChg chg="del">
          <ac:chgData name="Tirthankar Mittra" userId="5a2678d12002f05b" providerId="LiveId" clId="{BAF9336C-C670-4CFA-A3CB-38CBE69C9111}" dt="2022-05-12T07:47:28.261" v="4283" actId="478"/>
          <ac:inkMkLst>
            <pc:docMk/>
            <pc:sldMk cId="627647530" sldId="300"/>
            <ac:inkMk id="599" creationId="{413CC623-4B31-88BE-6EA1-EFF1E0A983B3}"/>
          </ac:inkMkLst>
        </pc:inkChg>
        <pc:inkChg chg="del">
          <ac:chgData name="Tirthankar Mittra" userId="5a2678d12002f05b" providerId="LiveId" clId="{BAF9336C-C670-4CFA-A3CB-38CBE69C9111}" dt="2022-05-12T07:47:28.261" v="4283" actId="478"/>
          <ac:inkMkLst>
            <pc:docMk/>
            <pc:sldMk cId="627647530" sldId="300"/>
            <ac:inkMk id="600" creationId="{1311AF55-C17B-FF3D-4E8A-3C456C0B6232}"/>
          </ac:inkMkLst>
        </pc:inkChg>
        <pc:inkChg chg="del">
          <ac:chgData name="Tirthankar Mittra" userId="5a2678d12002f05b" providerId="LiveId" clId="{BAF9336C-C670-4CFA-A3CB-38CBE69C9111}" dt="2022-05-12T07:47:28.261" v="4283" actId="478"/>
          <ac:inkMkLst>
            <pc:docMk/>
            <pc:sldMk cId="627647530" sldId="300"/>
            <ac:inkMk id="601" creationId="{7FFAE52F-2EC3-42B4-2109-5383595BF896}"/>
          </ac:inkMkLst>
        </pc:inkChg>
        <pc:inkChg chg="del">
          <ac:chgData name="Tirthankar Mittra" userId="5a2678d12002f05b" providerId="LiveId" clId="{BAF9336C-C670-4CFA-A3CB-38CBE69C9111}" dt="2022-05-12T07:47:31.029" v="4284" actId="478"/>
          <ac:inkMkLst>
            <pc:docMk/>
            <pc:sldMk cId="627647530" sldId="300"/>
            <ac:inkMk id="602" creationId="{8D54BAD5-C057-EDED-60BE-7640D0151D85}"/>
          </ac:inkMkLst>
        </pc:inkChg>
        <pc:inkChg chg="del topLvl">
          <ac:chgData name="Tirthankar Mittra" userId="5a2678d12002f05b" providerId="LiveId" clId="{BAF9336C-C670-4CFA-A3CB-38CBE69C9111}" dt="2022-05-12T07:47:31.029" v="4284" actId="478"/>
          <ac:inkMkLst>
            <pc:docMk/>
            <pc:sldMk cId="627647530" sldId="300"/>
            <ac:inkMk id="603" creationId="{0D60DBB5-061D-810E-280B-A246C9F5A8B7}"/>
          </ac:inkMkLst>
        </pc:inkChg>
        <pc:inkChg chg="del topLvl">
          <ac:chgData name="Tirthankar Mittra" userId="5a2678d12002f05b" providerId="LiveId" clId="{BAF9336C-C670-4CFA-A3CB-38CBE69C9111}" dt="2022-05-12T07:47:31.029" v="4284" actId="478"/>
          <ac:inkMkLst>
            <pc:docMk/>
            <pc:sldMk cId="627647530" sldId="300"/>
            <ac:inkMk id="604" creationId="{408EE429-587C-3425-85FC-3F2212A9AD45}"/>
          </ac:inkMkLst>
        </pc:inkChg>
        <pc:inkChg chg="del">
          <ac:chgData name="Tirthankar Mittra" userId="5a2678d12002f05b" providerId="LiveId" clId="{BAF9336C-C670-4CFA-A3CB-38CBE69C9111}" dt="2022-05-12T07:47:31.029" v="4284" actId="478"/>
          <ac:inkMkLst>
            <pc:docMk/>
            <pc:sldMk cId="627647530" sldId="300"/>
            <ac:inkMk id="605" creationId="{63D1141E-00C1-22E0-62D8-FAA33D02BA45}"/>
          </ac:inkMkLst>
        </pc:inkChg>
        <pc:inkChg chg="del">
          <ac:chgData name="Tirthankar Mittra" userId="5a2678d12002f05b" providerId="LiveId" clId="{BAF9336C-C670-4CFA-A3CB-38CBE69C9111}" dt="2022-05-12T07:47:31.029" v="4284" actId="478"/>
          <ac:inkMkLst>
            <pc:docMk/>
            <pc:sldMk cId="627647530" sldId="300"/>
            <ac:inkMk id="606" creationId="{408AD1BD-0A17-A96D-F594-B26DE0708A1E}"/>
          </ac:inkMkLst>
        </pc:inkChg>
        <pc:inkChg chg="del">
          <ac:chgData name="Tirthankar Mittra" userId="5a2678d12002f05b" providerId="LiveId" clId="{BAF9336C-C670-4CFA-A3CB-38CBE69C9111}" dt="2022-05-12T07:47:28.261" v="4283" actId="478"/>
          <ac:inkMkLst>
            <pc:docMk/>
            <pc:sldMk cId="627647530" sldId="300"/>
            <ac:inkMk id="608" creationId="{0A9F02DB-F0F5-AFFB-EDB2-2BE1AA6E43C7}"/>
          </ac:inkMkLst>
        </pc:inkChg>
        <pc:inkChg chg="del">
          <ac:chgData name="Tirthankar Mittra" userId="5a2678d12002f05b" providerId="LiveId" clId="{BAF9336C-C670-4CFA-A3CB-38CBE69C9111}" dt="2022-05-12T07:47:28.261" v="4283" actId="478"/>
          <ac:inkMkLst>
            <pc:docMk/>
            <pc:sldMk cId="627647530" sldId="300"/>
            <ac:inkMk id="609" creationId="{A4D8F582-8A6C-BE5D-74E3-E39491BBF258}"/>
          </ac:inkMkLst>
        </pc:inkChg>
        <pc:inkChg chg="del">
          <ac:chgData name="Tirthankar Mittra" userId="5a2678d12002f05b" providerId="LiveId" clId="{BAF9336C-C670-4CFA-A3CB-38CBE69C9111}" dt="2022-05-12T07:47:28.261" v="4283" actId="478"/>
          <ac:inkMkLst>
            <pc:docMk/>
            <pc:sldMk cId="627647530" sldId="300"/>
            <ac:inkMk id="611" creationId="{8F87183A-D7FB-0E06-37DE-617DF1E9A560}"/>
          </ac:inkMkLst>
        </pc:inkChg>
        <pc:inkChg chg="del">
          <ac:chgData name="Tirthankar Mittra" userId="5a2678d12002f05b" providerId="LiveId" clId="{BAF9336C-C670-4CFA-A3CB-38CBE69C9111}" dt="2022-05-12T07:47:28.261" v="4283" actId="478"/>
          <ac:inkMkLst>
            <pc:docMk/>
            <pc:sldMk cId="627647530" sldId="300"/>
            <ac:inkMk id="612" creationId="{C7CF8C54-9B59-CD15-261E-C95A16E7EA5A}"/>
          </ac:inkMkLst>
        </pc:inkChg>
        <pc:inkChg chg="del topLvl">
          <ac:chgData name="Tirthankar Mittra" userId="5a2678d12002f05b" providerId="LiveId" clId="{BAF9336C-C670-4CFA-A3CB-38CBE69C9111}" dt="2022-05-12T07:47:28.261" v="4283" actId="478"/>
          <ac:inkMkLst>
            <pc:docMk/>
            <pc:sldMk cId="627647530" sldId="300"/>
            <ac:inkMk id="613" creationId="{BB7C2F1F-9EC0-831A-C01F-52EC9DCCF5FE}"/>
          </ac:inkMkLst>
        </pc:inkChg>
        <pc:inkChg chg="del">
          <ac:chgData name="Tirthankar Mittra" userId="5a2678d12002f05b" providerId="LiveId" clId="{BAF9336C-C670-4CFA-A3CB-38CBE69C9111}" dt="2022-05-12T07:47:28.261" v="4283" actId="478"/>
          <ac:inkMkLst>
            <pc:docMk/>
            <pc:sldMk cId="627647530" sldId="300"/>
            <ac:inkMk id="614" creationId="{242083D2-59DD-2505-8B3B-199B226280E5}"/>
          </ac:inkMkLst>
        </pc:inkChg>
        <pc:inkChg chg="del">
          <ac:chgData name="Tirthankar Mittra" userId="5a2678d12002f05b" providerId="LiveId" clId="{BAF9336C-C670-4CFA-A3CB-38CBE69C9111}" dt="2022-05-12T07:47:28.261" v="4283" actId="478"/>
          <ac:inkMkLst>
            <pc:docMk/>
            <pc:sldMk cId="627647530" sldId="300"/>
            <ac:inkMk id="615" creationId="{1567F329-FE34-A59B-AE54-832F08932DE5}"/>
          </ac:inkMkLst>
        </pc:inkChg>
        <pc:inkChg chg="del">
          <ac:chgData name="Tirthankar Mittra" userId="5a2678d12002f05b" providerId="LiveId" clId="{BAF9336C-C670-4CFA-A3CB-38CBE69C9111}" dt="2022-05-12T07:47:28.261" v="4283" actId="478"/>
          <ac:inkMkLst>
            <pc:docMk/>
            <pc:sldMk cId="627647530" sldId="300"/>
            <ac:inkMk id="616" creationId="{5275359C-A2E3-1DEF-73A5-E3B9783AEBBD}"/>
          </ac:inkMkLst>
        </pc:inkChg>
        <pc:inkChg chg="del">
          <ac:chgData name="Tirthankar Mittra" userId="5a2678d12002f05b" providerId="LiveId" clId="{BAF9336C-C670-4CFA-A3CB-38CBE69C9111}" dt="2022-05-12T07:47:28.261" v="4283" actId="478"/>
          <ac:inkMkLst>
            <pc:docMk/>
            <pc:sldMk cId="627647530" sldId="300"/>
            <ac:inkMk id="617" creationId="{D1F5EB10-96DC-17A5-11AD-D8AAB92EB4D1}"/>
          </ac:inkMkLst>
        </pc:inkChg>
        <pc:inkChg chg="del">
          <ac:chgData name="Tirthankar Mittra" userId="5a2678d12002f05b" providerId="LiveId" clId="{BAF9336C-C670-4CFA-A3CB-38CBE69C9111}" dt="2022-05-12T07:47:28.261" v="4283" actId="478"/>
          <ac:inkMkLst>
            <pc:docMk/>
            <pc:sldMk cId="627647530" sldId="300"/>
            <ac:inkMk id="618" creationId="{EEA353BD-F6EB-0028-899A-803E7EF65599}"/>
          </ac:inkMkLst>
        </pc:inkChg>
        <pc:inkChg chg="del">
          <ac:chgData name="Tirthankar Mittra" userId="5a2678d12002f05b" providerId="LiveId" clId="{BAF9336C-C670-4CFA-A3CB-38CBE69C9111}" dt="2022-05-12T07:47:28.261" v="4283" actId="478"/>
          <ac:inkMkLst>
            <pc:docMk/>
            <pc:sldMk cId="627647530" sldId="300"/>
            <ac:inkMk id="619" creationId="{8A964673-6DE1-DDB4-DDB6-327FB32F1821}"/>
          </ac:inkMkLst>
        </pc:inkChg>
        <pc:inkChg chg="del topLvl">
          <ac:chgData name="Tirthankar Mittra" userId="5a2678d12002f05b" providerId="LiveId" clId="{BAF9336C-C670-4CFA-A3CB-38CBE69C9111}" dt="2022-05-12T07:47:28.261" v="4283" actId="478"/>
          <ac:inkMkLst>
            <pc:docMk/>
            <pc:sldMk cId="627647530" sldId="300"/>
            <ac:inkMk id="620" creationId="{0856B4C2-BA7F-6AB4-A35A-6AE589286607}"/>
          </ac:inkMkLst>
        </pc:inkChg>
        <pc:inkChg chg="del">
          <ac:chgData name="Tirthankar Mittra" userId="5a2678d12002f05b" providerId="LiveId" clId="{BAF9336C-C670-4CFA-A3CB-38CBE69C9111}" dt="2022-05-12T07:47:28.261" v="4283" actId="478"/>
          <ac:inkMkLst>
            <pc:docMk/>
            <pc:sldMk cId="627647530" sldId="300"/>
            <ac:inkMk id="621" creationId="{D24D3086-0950-ED42-6A85-19290A292FEA}"/>
          </ac:inkMkLst>
        </pc:inkChg>
        <pc:inkChg chg="del">
          <ac:chgData name="Tirthankar Mittra" userId="5a2678d12002f05b" providerId="LiveId" clId="{BAF9336C-C670-4CFA-A3CB-38CBE69C9111}" dt="2022-05-12T07:47:28.261" v="4283" actId="478"/>
          <ac:inkMkLst>
            <pc:docMk/>
            <pc:sldMk cId="627647530" sldId="300"/>
            <ac:inkMk id="622" creationId="{34FB8267-EB5E-00F2-1D25-2C30228AD0A0}"/>
          </ac:inkMkLst>
        </pc:inkChg>
        <pc:inkChg chg="del">
          <ac:chgData name="Tirthankar Mittra" userId="5a2678d12002f05b" providerId="LiveId" clId="{BAF9336C-C670-4CFA-A3CB-38CBE69C9111}" dt="2022-05-12T07:47:28.261" v="4283" actId="478"/>
          <ac:inkMkLst>
            <pc:docMk/>
            <pc:sldMk cId="627647530" sldId="300"/>
            <ac:inkMk id="623" creationId="{E1E558B0-73AE-9EA9-D8D6-451E42924266}"/>
          </ac:inkMkLst>
        </pc:inkChg>
        <pc:inkChg chg="del">
          <ac:chgData name="Tirthankar Mittra" userId="5a2678d12002f05b" providerId="LiveId" clId="{BAF9336C-C670-4CFA-A3CB-38CBE69C9111}" dt="2022-05-12T07:47:28.261" v="4283" actId="478"/>
          <ac:inkMkLst>
            <pc:docMk/>
            <pc:sldMk cId="627647530" sldId="300"/>
            <ac:inkMk id="624" creationId="{62325B1C-A833-C3F3-EDD3-D950258927A4}"/>
          </ac:inkMkLst>
        </pc:inkChg>
        <pc:inkChg chg="del">
          <ac:chgData name="Tirthankar Mittra" userId="5a2678d12002f05b" providerId="LiveId" clId="{BAF9336C-C670-4CFA-A3CB-38CBE69C9111}" dt="2022-05-12T07:47:28.261" v="4283" actId="478"/>
          <ac:inkMkLst>
            <pc:docMk/>
            <pc:sldMk cId="627647530" sldId="300"/>
            <ac:inkMk id="625" creationId="{F3AEDFB6-F3F8-2ACA-F171-C6516AC285C2}"/>
          </ac:inkMkLst>
        </pc:inkChg>
        <pc:inkChg chg="del">
          <ac:chgData name="Tirthankar Mittra" userId="5a2678d12002f05b" providerId="LiveId" clId="{BAF9336C-C670-4CFA-A3CB-38CBE69C9111}" dt="2022-05-12T07:47:28.261" v="4283" actId="478"/>
          <ac:inkMkLst>
            <pc:docMk/>
            <pc:sldMk cId="627647530" sldId="300"/>
            <ac:inkMk id="626" creationId="{C6872A6A-383B-A76C-9E8C-EE9261330064}"/>
          </ac:inkMkLst>
        </pc:inkChg>
        <pc:inkChg chg="del">
          <ac:chgData name="Tirthankar Mittra" userId="5a2678d12002f05b" providerId="LiveId" clId="{BAF9336C-C670-4CFA-A3CB-38CBE69C9111}" dt="2022-05-12T07:47:28.261" v="4283" actId="478"/>
          <ac:inkMkLst>
            <pc:docMk/>
            <pc:sldMk cId="627647530" sldId="300"/>
            <ac:inkMk id="627" creationId="{7DBD92A0-1D20-CE5C-E2C3-82905523DFC9}"/>
          </ac:inkMkLst>
        </pc:inkChg>
        <pc:cxnChg chg="del">
          <ac:chgData name="Tirthankar Mittra" userId="5a2678d12002f05b" providerId="LiveId" clId="{BAF9336C-C670-4CFA-A3CB-38CBE69C9111}" dt="2022-05-12T07:47:55.829" v="4302" actId="478"/>
          <ac:cxnSpMkLst>
            <pc:docMk/>
            <pc:sldMk cId="627647530" sldId="300"/>
            <ac:cxnSpMk id="80" creationId="{3ADA0874-F6E2-1E55-F626-00A7CEF5A169}"/>
          </ac:cxnSpMkLst>
        </pc:cxnChg>
        <pc:cxnChg chg="del">
          <ac:chgData name="Tirthankar Mittra" userId="5a2678d12002f05b" providerId="LiveId" clId="{BAF9336C-C670-4CFA-A3CB-38CBE69C9111}" dt="2022-05-12T07:47:55.285" v="4301" actId="478"/>
          <ac:cxnSpMkLst>
            <pc:docMk/>
            <pc:sldMk cId="627647530" sldId="300"/>
            <ac:cxnSpMk id="139" creationId="{E3F2CC52-ED38-6CE9-856B-AC4BCE7262E8}"/>
          </ac:cxnSpMkLst>
        </pc:cxnChg>
        <pc:cxnChg chg="del">
          <ac:chgData name="Tirthankar Mittra" userId="5a2678d12002f05b" providerId="LiveId" clId="{BAF9336C-C670-4CFA-A3CB-38CBE69C9111}" dt="2022-05-12T07:47:53.888" v="4300" actId="478"/>
          <ac:cxnSpMkLst>
            <pc:docMk/>
            <pc:sldMk cId="627647530" sldId="300"/>
            <ac:cxnSpMk id="349" creationId="{145E52FA-F74A-668E-6C7A-2E25926D8569}"/>
          </ac:cxnSpMkLst>
        </pc:cxnChg>
        <pc:cxnChg chg="del">
          <ac:chgData name="Tirthankar Mittra" userId="5a2678d12002f05b" providerId="LiveId" clId="{BAF9336C-C670-4CFA-A3CB-38CBE69C9111}" dt="2022-05-12T07:47:52.832" v="4299" actId="478"/>
          <ac:cxnSpMkLst>
            <pc:docMk/>
            <pc:sldMk cId="627647530" sldId="300"/>
            <ac:cxnSpMk id="414" creationId="{BAD92FFD-BCF8-1B03-E8D1-FF94AF46AA91}"/>
          </ac:cxnSpMkLst>
        </pc:cxnChg>
        <pc:cxnChg chg="del">
          <ac:chgData name="Tirthankar Mittra" userId="5a2678d12002f05b" providerId="LiveId" clId="{BAF9336C-C670-4CFA-A3CB-38CBE69C9111}" dt="2022-05-12T07:47:50.666" v="4297" actId="478"/>
          <ac:cxnSpMkLst>
            <pc:docMk/>
            <pc:sldMk cId="627647530" sldId="300"/>
            <ac:cxnSpMk id="498" creationId="{E7762D1C-1731-5617-965C-58B9A773360E}"/>
          </ac:cxnSpMkLst>
        </pc:cxnChg>
        <pc:cxnChg chg="del">
          <ac:chgData name="Tirthankar Mittra" userId="5a2678d12002f05b" providerId="LiveId" clId="{BAF9336C-C670-4CFA-A3CB-38CBE69C9111}" dt="2022-05-12T07:47:49.994" v="4296" actId="478"/>
          <ac:cxnSpMkLst>
            <pc:docMk/>
            <pc:sldMk cId="627647530" sldId="300"/>
            <ac:cxnSpMk id="521" creationId="{1DFA0B6D-4282-951B-D962-842DF6DE6D01}"/>
          </ac:cxnSpMkLst>
        </pc:cxnChg>
      </pc:sldChg>
      <pc:sldChg chg="add del">
        <pc:chgData name="Tirthankar Mittra" userId="5a2678d12002f05b" providerId="LiveId" clId="{BAF9336C-C670-4CFA-A3CB-38CBE69C9111}" dt="2022-05-12T07:48:09.707" v="4304" actId="47"/>
        <pc:sldMkLst>
          <pc:docMk/>
          <pc:sldMk cId="2137479972" sldId="301"/>
        </pc:sldMkLst>
      </pc:sldChg>
      <pc:sldChg chg="modSp add del mod">
        <pc:chgData name="Tirthankar Mittra" userId="5a2678d12002f05b" providerId="LiveId" clId="{BAF9336C-C670-4CFA-A3CB-38CBE69C9111}" dt="2022-05-12T07:48:53.536" v="4319" actId="47"/>
        <pc:sldMkLst>
          <pc:docMk/>
          <pc:sldMk cId="1152641561" sldId="302"/>
        </pc:sldMkLst>
        <pc:spChg chg="mod">
          <ac:chgData name="Tirthankar Mittra" userId="5a2678d12002f05b" providerId="LiveId" clId="{BAF9336C-C670-4CFA-A3CB-38CBE69C9111}" dt="2022-05-12T07:48:39.306" v="4315" actId="20577"/>
          <ac:spMkLst>
            <pc:docMk/>
            <pc:sldMk cId="1152641561" sldId="302"/>
            <ac:spMk id="2" creationId="{00000000-0000-0000-0000-000000000000}"/>
          </ac:spMkLst>
        </pc:spChg>
      </pc:sldChg>
      <pc:sldChg chg="addSp delSp modSp add mod ord delDesignElem chgLayout">
        <pc:chgData name="Tirthankar Mittra" userId="5a2678d12002f05b" providerId="LiveId" clId="{BAF9336C-C670-4CFA-A3CB-38CBE69C9111}" dt="2022-05-12T07:52:00.914" v="4440" actId="14100"/>
        <pc:sldMkLst>
          <pc:docMk/>
          <pc:sldMk cId="1773752257" sldId="303"/>
        </pc:sldMkLst>
        <pc:spChg chg="del">
          <ac:chgData name="Tirthankar Mittra" userId="5a2678d12002f05b" providerId="LiveId" clId="{BAF9336C-C670-4CFA-A3CB-38CBE69C9111}" dt="2022-05-12T07:48:57.121" v="4320" actId="478"/>
          <ac:spMkLst>
            <pc:docMk/>
            <pc:sldMk cId="1773752257" sldId="303"/>
            <ac:spMk id="2" creationId="{18C3B467-088C-4F3D-A9A7-105C4E1E20CD}"/>
          </ac:spMkLst>
        </pc:spChg>
        <pc:spChg chg="mod ord">
          <ac:chgData name="Tirthankar Mittra" userId="5a2678d12002f05b" providerId="LiveId" clId="{BAF9336C-C670-4CFA-A3CB-38CBE69C9111}" dt="2022-05-12T07:52:00.914" v="4440" actId="14100"/>
          <ac:spMkLst>
            <pc:docMk/>
            <pc:sldMk cId="1773752257" sldId="303"/>
            <ac:spMk id="3" creationId="{C8722DDC-8EEE-4A06-8DFE-B44871EAA2CF}"/>
          </ac:spMkLst>
        </pc:spChg>
        <pc:spChg chg="add mod ord">
          <ac:chgData name="Tirthankar Mittra" userId="5a2678d12002f05b" providerId="LiveId" clId="{BAF9336C-C670-4CFA-A3CB-38CBE69C9111}" dt="2022-05-12T07:51:04.995" v="4428" actId="113"/>
          <ac:spMkLst>
            <pc:docMk/>
            <pc:sldMk cId="1773752257" sldId="303"/>
            <ac:spMk id="5" creationId="{04DD8714-E74C-07A6-DE50-9E5081EC0E97}"/>
          </ac:spMkLst>
        </pc:spChg>
        <pc:spChg chg="add del mod ord">
          <ac:chgData name="Tirthankar Mittra" userId="5a2678d12002f05b" providerId="LiveId" clId="{BAF9336C-C670-4CFA-A3CB-38CBE69C9111}" dt="2022-05-12T07:50:15.275" v="4408" actId="478"/>
          <ac:spMkLst>
            <pc:docMk/>
            <pc:sldMk cId="1773752257" sldId="303"/>
            <ac:spMk id="7" creationId="{C5DB589F-7678-A982-D5B1-AD39B4661928}"/>
          </ac:spMkLst>
        </pc:spChg>
        <pc:spChg chg="del">
          <ac:chgData name="Tirthankar Mittra" userId="5a2678d12002f05b" providerId="LiveId" clId="{BAF9336C-C670-4CFA-A3CB-38CBE69C9111}" dt="2022-05-12T07:49:41.176" v="4336" actId="700"/>
          <ac:spMkLst>
            <pc:docMk/>
            <pc:sldMk cId="1773752257" sldId="303"/>
            <ac:spMk id="89" creationId="{2644B391-9BFE-445C-A9EC-F544BB85FBC7}"/>
          </ac:spMkLst>
        </pc:spChg>
        <pc:spChg chg="del">
          <ac:chgData name="Tirthankar Mittra" userId="5a2678d12002f05b" providerId="LiveId" clId="{BAF9336C-C670-4CFA-A3CB-38CBE69C9111}" dt="2022-05-12T07:49:41.176" v="4336" actId="700"/>
          <ac:spMkLst>
            <pc:docMk/>
            <pc:sldMk cId="1773752257" sldId="303"/>
            <ac:spMk id="91" creationId="{80F26E69-87D9-4655-AE7B-280A87AA3CAD}"/>
          </ac:spMkLst>
        </pc:spChg>
        <pc:picChg chg="add del mod">
          <ac:chgData name="Tirthankar Mittra" userId="5a2678d12002f05b" providerId="LiveId" clId="{BAF9336C-C670-4CFA-A3CB-38CBE69C9111}" dt="2022-05-12T07:51:37.417" v="4435" actId="14100"/>
          <ac:picMkLst>
            <pc:docMk/>
            <pc:sldMk cId="1773752257" sldId="303"/>
            <ac:picMk id="6" creationId="{D9F73848-91FE-4D29-B0DC-BFC408416682}"/>
          </ac:picMkLst>
        </pc:picChg>
      </pc:sldChg>
      <pc:sldChg chg="modSp new del mod">
        <pc:chgData name="Tirthankar Mittra" userId="5a2678d12002f05b" providerId="LiveId" clId="{BAF9336C-C670-4CFA-A3CB-38CBE69C9111}" dt="2022-05-12T08:49:26.405" v="4823" actId="47"/>
        <pc:sldMkLst>
          <pc:docMk/>
          <pc:sldMk cId="1481316797" sldId="304"/>
        </pc:sldMkLst>
        <pc:spChg chg="mod">
          <ac:chgData name="Tirthankar Mittra" userId="5a2678d12002f05b" providerId="LiveId" clId="{BAF9336C-C670-4CFA-A3CB-38CBE69C9111}" dt="2022-05-12T08:02:46.494" v="4548" actId="20577"/>
          <ac:spMkLst>
            <pc:docMk/>
            <pc:sldMk cId="1481316797" sldId="304"/>
            <ac:spMk id="2" creationId="{6E0F66C8-DC06-E5E3-643E-B2B604C95C9A}"/>
          </ac:spMkLst>
        </pc:spChg>
      </pc:sldChg>
      <pc:sldChg chg="addSp delSp modSp add mod ord">
        <pc:chgData name="Tirthankar Mittra" userId="5a2678d12002f05b" providerId="LiveId" clId="{BAF9336C-C670-4CFA-A3CB-38CBE69C9111}" dt="2022-05-13T03:16:48.770" v="15550" actId="207"/>
        <pc:sldMkLst>
          <pc:docMk/>
          <pc:sldMk cId="1192532808" sldId="305"/>
        </pc:sldMkLst>
        <pc:spChg chg="del mod">
          <ac:chgData name="Tirthankar Mittra" userId="5a2678d12002f05b" providerId="LiveId" clId="{BAF9336C-C670-4CFA-A3CB-38CBE69C9111}" dt="2022-05-12T08:45:44.418" v="4585" actId="478"/>
          <ac:spMkLst>
            <pc:docMk/>
            <pc:sldMk cId="1192532808" sldId="305"/>
            <ac:spMk id="2" creationId="{6E0F66C8-DC06-E5E3-643E-B2B604C95C9A}"/>
          </ac:spMkLst>
        </pc:spChg>
        <pc:spChg chg="mod">
          <ac:chgData name="Tirthankar Mittra" userId="5a2678d12002f05b" providerId="LiveId" clId="{BAF9336C-C670-4CFA-A3CB-38CBE69C9111}" dt="2022-05-13T03:16:43.327" v="15549" actId="207"/>
          <ac:spMkLst>
            <pc:docMk/>
            <pc:sldMk cId="1192532808" sldId="305"/>
            <ac:spMk id="3" creationId="{31693E0A-B591-6F85-CCB3-C38CB47237E8}"/>
          </ac:spMkLst>
        </pc:spChg>
        <pc:spChg chg="add mod">
          <ac:chgData name="Tirthankar Mittra" userId="5a2678d12002f05b" providerId="LiveId" clId="{BAF9336C-C670-4CFA-A3CB-38CBE69C9111}" dt="2022-05-13T03:16:48.770" v="15550" actId="207"/>
          <ac:spMkLst>
            <pc:docMk/>
            <pc:sldMk cId="1192532808" sldId="305"/>
            <ac:spMk id="4" creationId="{5FEB7B25-F5B5-623A-8EA6-1E420C2361AA}"/>
          </ac:spMkLst>
        </pc:spChg>
      </pc:sldChg>
      <pc:sldChg chg="modSp add mod">
        <pc:chgData name="Tirthankar Mittra" userId="5a2678d12002f05b" providerId="LiveId" clId="{BAF9336C-C670-4CFA-A3CB-38CBE69C9111}" dt="2022-05-13T03:17:01.312" v="15553" actId="207"/>
        <pc:sldMkLst>
          <pc:docMk/>
          <pc:sldMk cId="1397055882" sldId="306"/>
        </pc:sldMkLst>
        <pc:spChg chg="mod">
          <ac:chgData name="Tirthankar Mittra" userId="5a2678d12002f05b" providerId="LiveId" clId="{BAF9336C-C670-4CFA-A3CB-38CBE69C9111}" dt="2022-05-13T03:16:59.203" v="15552" actId="207"/>
          <ac:spMkLst>
            <pc:docMk/>
            <pc:sldMk cId="1397055882" sldId="306"/>
            <ac:spMk id="2" creationId="{00000000-0000-0000-0000-000000000000}"/>
          </ac:spMkLst>
        </pc:spChg>
        <pc:spChg chg="mod">
          <ac:chgData name="Tirthankar Mittra" userId="5a2678d12002f05b" providerId="LiveId" clId="{BAF9336C-C670-4CFA-A3CB-38CBE69C9111}" dt="2022-05-13T03:17:01.312" v="15553" actId="207"/>
          <ac:spMkLst>
            <pc:docMk/>
            <pc:sldMk cId="1397055882" sldId="306"/>
            <ac:spMk id="7" creationId="{00000000-0000-0000-0000-000000000000}"/>
          </ac:spMkLst>
        </pc:spChg>
      </pc:sldChg>
      <pc:sldChg chg="modSp add mod">
        <pc:chgData name="Tirthankar Mittra" userId="5a2678d12002f05b" providerId="LiveId" clId="{BAF9336C-C670-4CFA-A3CB-38CBE69C9111}" dt="2022-05-13T03:34:50.423" v="15917" actId="20577"/>
        <pc:sldMkLst>
          <pc:docMk/>
          <pc:sldMk cId="3146709012" sldId="307"/>
        </pc:sldMkLst>
        <pc:spChg chg="mod">
          <ac:chgData name="Tirthankar Mittra" userId="5a2678d12002f05b" providerId="LiveId" clId="{BAF9336C-C670-4CFA-A3CB-38CBE69C9111}" dt="2022-05-13T03:17:32.091" v="15559" actId="207"/>
          <ac:spMkLst>
            <pc:docMk/>
            <pc:sldMk cId="3146709012" sldId="307"/>
            <ac:spMk id="2" creationId="{00000000-0000-0000-0000-000000000000}"/>
          </ac:spMkLst>
        </pc:spChg>
        <pc:spChg chg="mod">
          <ac:chgData name="Tirthankar Mittra" userId="5a2678d12002f05b" providerId="LiveId" clId="{BAF9336C-C670-4CFA-A3CB-38CBE69C9111}" dt="2022-05-13T03:34:50.423" v="15917" actId="20577"/>
          <ac:spMkLst>
            <pc:docMk/>
            <pc:sldMk cId="3146709012" sldId="307"/>
            <ac:spMk id="5" creationId="{CE3EB602-F05D-0E24-F356-4B997C6B406C}"/>
          </ac:spMkLst>
        </pc:spChg>
      </pc:sldChg>
      <pc:sldChg chg="addSp delSp modSp add mod">
        <pc:chgData name="Tirthankar Mittra" userId="5a2678d12002f05b" providerId="LiveId" clId="{BAF9336C-C670-4CFA-A3CB-38CBE69C9111}" dt="2022-05-13T03:17:50.299" v="15562" actId="207"/>
        <pc:sldMkLst>
          <pc:docMk/>
          <pc:sldMk cId="2156050298" sldId="308"/>
        </pc:sldMkLst>
        <pc:spChg chg="mod">
          <ac:chgData name="Tirthankar Mittra" userId="5a2678d12002f05b" providerId="LiveId" clId="{BAF9336C-C670-4CFA-A3CB-38CBE69C9111}" dt="2022-05-13T03:17:50.299" v="15562" actId="207"/>
          <ac:spMkLst>
            <pc:docMk/>
            <pc:sldMk cId="2156050298" sldId="308"/>
            <ac:spMk id="2" creationId="{00000000-0000-0000-0000-000000000000}"/>
          </ac:spMkLst>
        </pc:spChg>
        <pc:spChg chg="mod">
          <ac:chgData name="Tirthankar Mittra" userId="5a2678d12002f05b" providerId="LiveId" clId="{BAF9336C-C670-4CFA-A3CB-38CBE69C9111}" dt="2022-05-13T01:32:06.004" v="11608" actId="1076"/>
          <ac:spMkLst>
            <pc:docMk/>
            <pc:sldMk cId="2156050298" sldId="308"/>
            <ac:spMk id="3" creationId="{00000000-0000-0000-0000-000000000000}"/>
          </ac:spMkLst>
        </pc:spChg>
        <pc:spChg chg="del">
          <ac:chgData name="Tirthankar Mittra" userId="5a2678d12002f05b" providerId="LiveId" clId="{BAF9336C-C670-4CFA-A3CB-38CBE69C9111}" dt="2022-05-13T01:04:46.510" v="11090" actId="21"/>
          <ac:spMkLst>
            <pc:docMk/>
            <pc:sldMk cId="2156050298" sldId="308"/>
            <ac:spMk id="4" creationId="{29FAFBA6-69FA-CC0D-96C3-9F638BFB4795}"/>
          </ac:spMkLst>
        </pc:spChg>
        <pc:spChg chg="mod">
          <ac:chgData name="Tirthankar Mittra" userId="5a2678d12002f05b" providerId="LiveId" clId="{BAF9336C-C670-4CFA-A3CB-38CBE69C9111}" dt="2022-05-13T02:24:01.399" v="13496" actId="164"/>
          <ac:spMkLst>
            <pc:docMk/>
            <pc:sldMk cId="2156050298" sldId="308"/>
            <ac:spMk id="21" creationId="{D2148B3E-1425-A766-356C-4ABCF0E78D7A}"/>
          </ac:spMkLst>
        </pc:spChg>
        <pc:spChg chg="mod">
          <ac:chgData name="Tirthankar Mittra" userId="5a2678d12002f05b" providerId="LiveId" clId="{BAF9336C-C670-4CFA-A3CB-38CBE69C9111}" dt="2022-05-13T02:24:01.399" v="13496" actId="164"/>
          <ac:spMkLst>
            <pc:docMk/>
            <pc:sldMk cId="2156050298" sldId="308"/>
            <ac:spMk id="63" creationId="{F64E5B8F-B789-F7C9-D7B7-DE0D9F76CCD7}"/>
          </ac:spMkLst>
        </pc:spChg>
        <pc:spChg chg="add mod">
          <ac:chgData name="Tirthankar Mittra" userId="5a2678d12002f05b" providerId="LiveId" clId="{BAF9336C-C670-4CFA-A3CB-38CBE69C9111}" dt="2022-05-13T01:30:25.468" v="11587" actId="1076"/>
          <ac:spMkLst>
            <pc:docMk/>
            <pc:sldMk cId="2156050298" sldId="308"/>
            <ac:spMk id="354" creationId="{9F89ADF0-8A7B-F92C-9505-8952F9752493}"/>
          </ac:spMkLst>
        </pc:spChg>
        <pc:spChg chg="add mod">
          <ac:chgData name="Tirthankar Mittra" userId="5a2678d12002f05b" providerId="LiveId" clId="{BAF9336C-C670-4CFA-A3CB-38CBE69C9111}" dt="2022-05-13T02:25:08.791" v="13547" actId="255"/>
          <ac:spMkLst>
            <pc:docMk/>
            <pc:sldMk cId="2156050298" sldId="308"/>
            <ac:spMk id="358" creationId="{4BB9A532-FA7F-C3B2-6FC9-FAAA195E9FF8}"/>
          </ac:spMkLst>
        </pc:spChg>
        <pc:grpChg chg="del">
          <ac:chgData name="Tirthankar Mittra" userId="5a2678d12002f05b" providerId="LiveId" clId="{BAF9336C-C670-4CFA-A3CB-38CBE69C9111}" dt="2022-05-13T01:08:39.746" v="11123" actId="478"/>
          <ac:grpSpMkLst>
            <pc:docMk/>
            <pc:sldMk cId="2156050298" sldId="308"/>
            <ac:grpSpMk id="61" creationId="{77FC1C5D-AC5A-F931-D300-023E054B7461}"/>
          </ac:grpSpMkLst>
        </pc:grpChg>
        <pc:grpChg chg="add mod">
          <ac:chgData name="Tirthankar Mittra" userId="5a2678d12002f05b" providerId="LiveId" clId="{BAF9336C-C670-4CFA-A3CB-38CBE69C9111}" dt="2022-05-13T02:24:04.267" v="13497" actId="1076"/>
          <ac:grpSpMkLst>
            <pc:docMk/>
            <pc:sldMk cId="2156050298" sldId="308"/>
            <ac:grpSpMk id="84" creationId="{FECA89C2-4F1B-4932-9A24-207CD1BCEEB8}"/>
          </ac:grpSpMkLst>
        </pc:grpChg>
        <pc:grpChg chg="del">
          <ac:chgData name="Tirthankar Mittra" userId="5a2678d12002f05b" providerId="LiveId" clId="{BAF9336C-C670-4CFA-A3CB-38CBE69C9111}" dt="2022-05-13T01:09:01.592" v="11127" actId="478"/>
          <ac:grpSpMkLst>
            <pc:docMk/>
            <pc:sldMk cId="2156050298" sldId="308"/>
            <ac:grpSpMk id="239" creationId="{EFC1CA72-BF68-E5EC-2751-D559780638C7}"/>
          </ac:grpSpMkLst>
        </pc:grpChg>
        <pc:grpChg chg="del">
          <ac:chgData name="Tirthankar Mittra" userId="5a2678d12002f05b" providerId="LiveId" clId="{BAF9336C-C670-4CFA-A3CB-38CBE69C9111}" dt="2022-05-13T01:30:06.361" v="11584" actId="21"/>
          <ac:grpSpMkLst>
            <pc:docMk/>
            <pc:sldMk cId="2156050298" sldId="308"/>
            <ac:grpSpMk id="322" creationId="{D539CD43-68EF-3605-197E-FE10E227433F}"/>
          </ac:grpSpMkLst>
        </pc:grpChg>
        <pc:grpChg chg="del">
          <ac:chgData name="Tirthankar Mittra" userId="5a2678d12002f05b" providerId="LiveId" clId="{BAF9336C-C670-4CFA-A3CB-38CBE69C9111}" dt="2022-05-13T01:08:49.040" v="11125" actId="478"/>
          <ac:grpSpMkLst>
            <pc:docMk/>
            <pc:sldMk cId="2156050298" sldId="308"/>
            <ac:grpSpMk id="330" creationId="{06377238-C4A6-FCAD-7480-A219DD7AF16B}"/>
          </ac:grpSpMkLst>
        </pc:grpChg>
        <pc:grpChg chg="del">
          <ac:chgData name="Tirthankar Mittra" userId="5a2678d12002f05b" providerId="LiveId" clId="{BAF9336C-C670-4CFA-A3CB-38CBE69C9111}" dt="2022-05-13T01:08:43.539" v="11124" actId="478"/>
          <ac:grpSpMkLst>
            <pc:docMk/>
            <pc:sldMk cId="2156050298" sldId="308"/>
            <ac:grpSpMk id="334" creationId="{F8C937B2-A29B-05A5-D720-B00031A2E06B}"/>
          </ac:grpSpMkLst>
        </pc:grpChg>
        <pc:grpChg chg="add del">
          <ac:chgData name="Tirthankar Mittra" userId="5a2678d12002f05b" providerId="LiveId" clId="{BAF9336C-C670-4CFA-A3CB-38CBE69C9111}" dt="2022-05-13T01:20:06.146" v="11578" actId="478"/>
          <ac:grpSpMkLst>
            <pc:docMk/>
            <pc:sldMk cId="2156050298" sldId="308"/>
            <ac:grpSpMk id="369" creationId="{787AE1F4-9502-930E-5EBF-F3A719BD9FF8}"/>
          </ac:grpSpMkLst>
        </pc:grpChg>
        <pc:inkChg chg="del">
          <ac:chgData name="Tirthankar Mittra" userId="5a2678d12002f05b" providerId="LiveId" clId="{BAF9336C-C670-4CFA-A3CB-38CBE69C9111}" dt="2022-05-13T01:08:43.539" v="11124" actId="478"/>
          <ac:inkMkLst>
            <pc:docMk/>
            <pc:sldMk cId="2156050298" sldId="308"/>
            <ac:inkMk id="5" creationId="{C490332D-F9D7-C88A-D6A9-0E3632A7FA43}"/>
          </ac:inkMkLst>
        </pc:inkChg>
        <pc:inkChg chg="del topLvl">
          <ac:chgData name="Tirthankar Mittra" userId="5a2678d12002f05b" providerId="LiveId" clId="{BAF9336C-C670-4CFA-A3CB-38CBE69C9111}" dt="2022-05-13T01:08:52.253" v="11126" actId="478"/>
          <ac:inkMkLst>
            <pc:docMk/>
            <pc:sldMk cId="2156050298" sldId="308"/>
            <ac:inkMk id="6" creationId="{6B3FD098-EF4D-0400-58E5-C7728E0AE62A}"/>
          </ac:inkMkLst>
        </pc:inkChg>
        <pc:inkChg chg="del">
          <ac:chgData name="Tirthankar Mittra" userId="5a2678d12002f05b" providerId="LiveId" clId="{BAF9336C-C670-4CFA-A3CB-38CBE69C9111}" dt="2022-05-13T01:08:43.539" v="11124" actId="478"/>
          <ac:inkMkLst>
            <pc:docMk/>
            <pc:sldMk cId="2156050298" sldId="308"/>
            <ac:inkMk id="7" creationId="{1BCCF0E6-C5BD-392F-1285-876216855A84}"/>
          </ac:inkMkLst>
        </pc:inkChg>
        <pc:inkChg chg="del">
          <ac:chgData name="Tirthankar Mittra" userId="5a2678d12002f05b" providerId="LiveId" clId="{BAF9336C-C670-4CFA-A3CB-38CBE69C9111}" dt="2022-05-13T01:08:43.539" v="11124" actId="478"/>
          <ac:inkMkLst>
            <pc:docMk/>
            <pc:sldMk cId="2156050298" sldId="308"/>
            <ac:inkMk id="8" creationId="{1C214146-6E69-EC17-3778-3ABDB638952F}"/>
          </ac:inkMkLst>
        </pc:inkChg>
        <pc:inkChg chg="del">
          <ac:chgData name="Tirthankar Mittra" userId="5a2678d12002f05b" providerId="LiveId" clId="{BAF9336C-C670-4CFA-A3CB-38CBE69C9111}" dt="2022-05-13T01:08:39.746" v="11123" actId="478"/>
          <ac:inkMkLst>
            <pc:docMk/>
            <pc:sldMk cId="2156050298" sldId="308"/>
            <ac:inkMk id="9" creationId="{4110C06A-3DA6-F661-F5F3-B0CD0363FBA2}"/>
          </ac:inkMkLst>
        </pc:inkChg>
        <pc:inkChg chg="del">
          <ac:chgData name="Tirthankar Mittra" userId="5a2678d12002f05b" providerId="LiveId" clId="{BAF9336C-C670-4CFA-A3CB-38CBE69C9111}" dt="2022-05-13T01:08:39.746" v="11123" actId="478"/>
          <ac:inkMkLst>
            <pc:docMk/>
            <pc:sldMk cId="2156050298" sldId="308"/>
            <ac:inkMk id="10" creationId="{AA325919-09A4-E3C3-6A18-B608CFDFE4C2}"/>
          </ac:inkMkLst>
        </pc:inkChg>
        <pc:inkChg chg="del">
          <ac:chgData name="Tirthankar Mittra" userId="5a2678d12002f05b" providerId="LiveId" clId="{BAF9336C-C670-4CFA-A3CB-38CBE69C9111}" dt="2022-05-13T01:08:39.746" v="11123" actId="478"/>
          <ac:inkMkLst>
            <pc:docMk/>
            <pc:sldMk cId="2156050298" sldId="308"/>
            <ac:inkMk id="11" creationId="{E9736D2B-FDE2-5E4E-CF1F-6FD46147C7DA}"/>
          </ac:inkMkLst>
        </pc:inkChg>
        <pc:inkChg chg="del">
          <ac:chgData name="Tirthankar Mittra" userId="5a2678d12002f05b" providerId="LiveId" clId="{BAF9336C-C670-4CFA-A3CB-38CBE69C9111}" dt="2022-05-13T01:08:39.746" v="11123" actId="478"/>
          <ac:inkMkLst>
            <pc:docMk/>
            <pc:sldMk cId="2156050298" sldId="308"/>
            <ac:inkMk id="12" creationId="{F55A89F5-651E-96DC-6F2D-C29551F273FF}"/>
          </ac:inkMkLst>
        </pc:inkChg>
        <pc:inkChg chg="del">
          <ac:chgData name="Tirthankar Mittra" userId="5a2678d12002f05b" providerId="LiveId" clId="{BAF9336C-C670-4CFA-A3CB-38CBE69C9111}" dt="2022-05-13T01:08:39.746" v="11123" actId="478"/>
          <ac:inkMkLst>
            <pc:docMk/>
            <pc:sldMk cId="2156050298" sldId="308"/>
            <ac:inkMk id="14" creationId="{298023A6-A0D5-D24F-3AA4-D3D1079535C7}"/>
          </ac:inkMkLst>
        </pc:inkChg>
        <pc:inkChg chg="del">
          <ac:chgData name="Tirthankar Mittra" userId="5a2678d12002f05b" providerId="LiveId" clId="{BAF9336C-C670-4CFA-A3CB-38CBE69C9111}" dt="2022-05-13T01:08:39.746" v="11123" actId="478"/>
          <ac:inkMkLst>
            <pc:docMk/>
            <pc:sldMk cId="2156050298" sldId="308"/>
            <ac:inkMk id="15" creationId="{395BCF20-CF90-B3BE-802C-4A62AFAF43BC}"/>
          </ac:inkMkLst>
        </pc:inkChg>
        <pc:inkChg chg="del">
          <ac:chgData name="Tirthankar Mittra" userId="5a2678d12002f05b" providerId="LiveId" clId="{BAF9336C-C670-4CFA-A3CB-38CBE69C9111}" dt="2022-05-13T01:08:43.539" v="11124" actId="478"/>
          <ac:inkMkLst>
            <pc:docMk/>
            <pc:sldMk cId="2156050298" sldId="308"/>
            <ac:inkMk id="16" creationId="{216968C3-BD92-2675-0EAD-0B452149B788}"/>
          </ac:inkMkLst>
        </pc:inkChg>
        <pc:inkChg chg="del">
          <ac:chgData name="Tirthankar Mittra" userId="5a2678d12002f05b" providerId="LiveId" clId="{BAF9336C-C670-4CFA-A3CB-38CBE69C9111}" dt="2022-05-13T01:08:39.746" v="11123" actId="478"/>
          <ac:inkMkLst>
            <pc:docMk/>
            <pc:sldMk cId="2156050298" sldId="308"/>
            <ac:inkMk id="17" creationId="{62B37682-C6B9-95B6-C9B2-FC0619162B6A}"/>
          </ac:inkMkLst>
        </pc:inkChg>
        <pc:inkChg chg="del">
          <ac:chgData name="Tirthankar Mittra" userId="5a2678d12002f05b" providerId="LiveId" clId="{BAF9336C-C670-4CFA-A3CB-38CBE69C9111}" dt="2022-05-13T01:08:39.746" v="11123" actId="478"/>
          <ac:inkMkLst>
            <pc:docMk/>
            <pc:sldMk cId="2156050298" sldId="308"/>
            <ac:inkMk id="18" creationId="{53E28BB3-BE31-43F3-13BA-4D8426D27947}"/>
          </ac:inkMkLst>
        </pc:inkChg>
        <pc:inkChg chg="del">
          <ac:chgData name="Tirthankar Mittra" userId="5a2678d12002f05b" providerId="LiveId" clId="{BAF9336C-C670-4CFA-A3CB-38CBE69C9111}" dt="2022-05-13T01:08:39.746" v="11123" actId="478"/>
          <ac:inkMkLst>
            <pc:docMk/>
            <pc:sldMk cId="2156050298" sldId="308"/>
            <ac:inkMk id="19" creationId="{F1E92656-30C0-0588-F706-A8E855375D24}"/>
          </ac:inkMkLst>
        </pc:inkChg>
        <pc:inkChg chg="del">
          <ac:chgData name="Tirthankar Mittra" userId="5a2678d12002f05b" providerId="LiveId" clId="{BAF9336C-C670-4CFA-A3CB-38CBE69C9111}" dt="2022-05-13T01:08:39.746" v="11123" actId="478"/>
          <ac:inkMkLst>
            <pc:docMk/>
            <pc:sldMk cId="2156050298" sldId="308"/>
            <ac:inkMk id="20" creationId="{8A51A6F9-305C-05DA-0CFA-5328EB24859B}"/>
          </ac:inkMkLst>
        </pc:inkChg>
        <pc:inkChg chg="del">
          <ac:chgData name="Tirthankar Mittra" userId="5a2678d12002f05b" providerId="LiveId" clId="{BAF9336C-C670-4CFA-A3CB-38CBE69C9111}" dt="2022-05-13T01:08:39.746" v="11123" actId="478"/>
          <ac:inkMkLst>
            <pc:docMk/>
            <pc:sldMk cId="2156050298" sldId="308"/>
            <ac:inkMk id="22" creationId="{338CE0E7-9C7C-9E4C-971B-D9203382C15C}"/>
          </ac:inkMkLst>
        </pc:inkChg>
        <pc:inkChg chg="del">
          <ac:chgData name="Tirthankar Mittra" userId="5a2678d12002f05b" providerId="LiveId" clId="{BAF9336C-C670-4CFA-A3CB-38CBE69C9111}" dt="2022-05-13T01:08:39.746" v="11123" actId="478"/>
          <ac:inkMkLst>
            <pc:docMk/>
            <pc:sldMk cId="2156050298" sldId="308"/>
            <ac:inkMk id="23" creationId="{6ECB0AAE-8141-0304-AB66-41C50274345F}"/>
          </ac:inkMkLst>
        </pc:inkChg>
        <pc:inkChg chg="del">
          <ac:chgData name="Tirthankar Mittra" userId="5a2678d12002f05b" providerId="LiveId" clId="{BAF9336C-C670-4CFA-A3CB-38CBE69C9111}" dt="2022-05-13T01:08:39.746" v="11123" actId="478"/>
          <ac:inkMkLst>
            <pc:docMk/>
            <pc:sldMk cId="2156050298" sldId="308"/>
            <ac:inkMk id="24" creationId="{F947242A-D8FF-174A-2782-223EAC527542}"/>
          </ac:inkMkLst>
        </pc:inkChg>
        <pc:inkChg chg="del">
          <ac:chgData name="Tirthankar Mittra" userId="5a2678d12002f05b" providerId="LiveId" clId="{BAF9336C-C670-4CFA-A3CB-38CBE69C9111}" dt="2022-05-13T01:08:39.746" v="11123" actId="478"/>
          <ac:inkMkLst>
            <pc:docMk/>
            <pc:sldMk cId="2156050298" sldId="308"/>
            <ac:inkMk id="25" creationId="{104F2DA9-C4CD-F1B0-5E31-BE7046B93B2F}"/>
          </ac:inkMkLst>
        </pc:inkChg>
        <pc:inkChg chg="del">
          <ac:chgData name="Tirthankar Mittra" userId="5a2678d12002f05b" providerId="LiveId" clId="{BAF9336C-C670-4CFA-A3CB-38CBE69C9111}" dt="2022-05-13T01:08:39.746" v="11123" actId="478"/>
          <ac:inkMkLst>
            <pc:docMk/>
            <pc:sldMk cId="2156050298" sldId="308"/>
            <ac:inkMk id="26" creationId="{C470AC0C-B122-7963-D0BE-B92C3579F7D2}"/>
          </ac:inkMkLst>
        </pc:inkChg>
        <pc:inkChg chg="del">
          <ac:chgData name="Tirthankar Mittra" userId="5a2678d12002f05b" providerId="LiveId" clId="{BAF9336C-C670-4CFA-A3CB-38CBE69C9111}" dt="2022-05-13T01:08:39.746" v="11123" actId="478"/>
          <ac:inkMkLst>
            <pc:docMk/>
            <pc:sldMk cId="2156050298" sldId="308"/>
            <ac:inkMk id="27" creationId="{6D02189E-FF5F-6EF0-03E4-E5748D1ED1C3}"/>
          </ac:inkMkLst>
        </pc:inkChg>
        <pc:inkChg chg="del">
          <ac:chgData name="Tirthankar Mittra" userId="5a2678d12002f05b" providerId="LiveId" clId="{BAF9336C-C670-4CFA-A3CB-38CBE69C9111}" dt="2022-05-13T01:08:39.746" v="11123" actId="478"/>
          <ac:inkMkLst>
            <pc:docMk/>
            <pc:sldMk cId="2156050298" sldId="308"/>
            <ac:inkMk id="28" creationId="{D370F614-2CDB-D43E-4753-B7A8887BD1A6}"/>
          </ac:inkMkLst>
        </pc:inkChg>
        <pc:inkChg chg="del">
          <ac:chgData name="Tirthankar Mittra" userId="5a2678d12002f05b" providerId="LiveId" clId="{BAF9336C-C670-4CFA-A3CB-38CBE69C9111}" dt="2022-05-13T01:09:01.592" v="11127" actId="478"/>
          <ac:inkMkLst>
            <pc:docMk/>
            <pc:sldMk cId="2156050298" sldId="308"/>
            <ac:inkMk id="29" creationId="{4A012DF1-F4EB-F399-9504-8C732BB5C66F}"/>
          </ac:inkMkLst>
        </pc:inkChg>
        <pc:inkChg chg="del">
          <ac:chgData name="Tirthankar Mittra" userId="5a2678d12002f05b" providerId="LiveId" clId="{BAF9336C-C670-4CFA-A3CB-38CBE69C9111}" dt="2022-05-13T01:08:39.746" v="11123" actId="478"/>
          <ac:inkMkLst>
            <pc:docMk/>
            <pc:sldMk cId="2156050298" sldId="308"/>
            <ac:inkMk id="30" creationId="{DCB373FC-CA98-840D-18B0-6962D1A2F2AD}"/>
          </ac:inkMkLst>
        </pc:inkChg>
        <pc:inkChg chg="del">
          <ac:chgData name="Tirthankar Mittra" userId="5a2678d12002f05b" providerId="LiveId" clId="{BAF9336C-C670-4CFA-A3CB-38CBE69C9111}" dt="2022-05-13T01:08:39.746" v="11123" actId="478"/>
          <ac:inkMkLst>
            <pc:docMk/>
            <pc:sldMk cId="2156050298" sldId="308"/>
            <ac:inkMk id="31" creationId="{256F5E2E-98AA-079C-96E8-E67ECB19BC9D}"/>
          </ac:inkMkLst>
        </pc:inkChg>
        <pc:inkChg chg="del">
          <ac:chgData name="Tirthankar Mittra" userId="5a2678d12002f05b" providerId="LiveId" clId="{BAF9336C-C670-4CFA-A3CB-38CBE69C9111}" dt="2022-05-13T01:09:01.592" v="11127" actId="478"/>
          <ac:inkMkLst>
            <pc:docMk/>
            <pc:sldMk cId="2156050298" sldId="308"/>
            <ac:inkMk id="32" creationId="{BF0559F1-4C3A-1E45-6134-70B628405A06}"/>
          </ac:inkMkLst>
        </pc:inkChg>
        <pc:inkChg chg="del">
          <ac:chgData name="Tirthankar Mittra" userId="5a2678d12002f05b" providerId="LiveId" clId="{BAF9336C-C670-4CFA-A3CB-38CBE69C9111}" dt="2022-05-13T01:08:39.746" v="11123" actId="478"/>
          <ac:inkMkLst>
            <pc:docMk/>
            <pc:sldMk cId="2156050298" sldId="308"/>
            <ac:inkMk id="33" creationId="{F4C50BEA-011B-9E4B-56B7-20C169314401}"/>
          </ac:inkMkLst>
        </pc:inkChg>
        <pc:inkChg chg="del">
          <ac:chgData name="Tirthankar Mittra" userId="5a2678d12002f05b" providerId="LiveId" clId="{BAF9336C-C670-4CFA-A3CB-38CBE69C9111}" dt="2022-05-13T01:09:01.592" v="11127" actId="478"/>
          <ac:inkMkLst>
            <pc:docMk/>
            <pc:sldMk cId="2156050298" sldId="308"/>
            <ac:inkMk id="34" creationId="{DE7442DE-A794-6F2F-F1D1-A7A08425FFEE}"/>
          </ac:inkMkLst>
        </pc:inkChg>
        <pc:inkChg chg="del">
          <ac:chgData name="Tirthankar Mittra" userId="5a2678d12002f05b" providerId="LiveId" clId="{BAF9336C-C670-4CFA-A3CB-38CBE69C9111}" dt="2022-05-13T01:08:39.746" v="11123" actId="478"/>
          <ac:inkMkLst>
            <pc:docMk/>
            <pc:sldMk cId="2156050298" sldId="308"/>
            <ac:inkMk id="35" creationId="{B8E8BEB2-6896-FC25-0850-7549F54BA523}"/>
          </ac:inkMkLst>
        </pc:inkChg>
        <pc:inkChg chg="del">
          <ac:chgData name="Tirthankar Mittra" userId="5a2678d12002f05b" providerId="LiveId" clId="{BAF9336C-C670-4CFA-A3CB-38CBE69C9111}" dt="2022-05-13T01:08:39.746" v="11123" actId="478"/>
          <ac:inkMkLst>
            <pc:docMk/>
            <pc:sldMk cId="2156050298" sldId="308"/>
            <ac:inkMk id="36" creationId="{E50C5F62-341D-D95A-B7A2-00CE4EE428DC}"/>
          </ac:inkMkLst>
        </pc:inkChg>
        <pc:inkChg chg="del">
          <ac:chgData name="Tirthankar Mittra" userId="5a2678d12002f05b" providerId="LiveId" clId="{BAF9336C-C670-4CFA-A3CB-38CBE69C9111}" dt="2022-05-13T01:08:39.746" v="11123" actId="478"/>
          <ac:inkMkLst>
            <pc:docMk/>
            <pc:sldMk cId="2156050298" sldId="308"/>
            <ac:inkMk id="37" creationId="{C722773E-2ABF-BF6C-C88F-108900B4248F}"/>
          </ac:inkMkLst>
        </pc:inkChg>
        <pc:inkChg chg="del">
          <ac:chgData name="Tirthankar Mittra" userId="5a2678d12002f05b" providerId="LiveId" clId="{BAF9336C-C670-4CFA-A3CB-38CBE69C9111}" dt="2022-05-13T01:09:01.592" v="11127" actId="478"/>
          <ac:inkMkLst>
            <pc:docMk/>
            <pc:sldMk cId="2156050298" sldId="308"/>
            <ac:inkMk id="38" creationId="{4119AA47-1B9C-0E52-F8C0-4E434A272069}"/>
          </ac:inkMkLst>
        </pc:inkChg>
        <pc:inkChg chg="del">
          <ac:chgData name="Tirthankar Mittra" userId="5a2678d12002f05b" providerId="LiveId" clId="{BAF9336C-C670-4CFA-A3CB-38CBE69C9111}" dt="2022-05-13T01:08:39.746" v="11123" actId="478"/>
          <ac:inkMkLst>
            <pc:docMk/>
            <pc:sldMk cId="2156050298" sldId="308"/>
            <ac:inkMk id="39" creationId="{BDE53074-E43E-9EFE-DFB4-FBA0FF29B6EC}"/>
          </ac:inkMkLst>
        </pc:inkChg>
        <pc:inkChg chg="del">
          <ac:chgData name="Tirthankar Mittra" userId="5a2678d12002f05b" providerId="LiveId" clId="{BAF9336C-C670-4CFA-A3CB-38CBE69C9111}" dt="2022-05-13T01:08:39.746" v="11123" actId="478"/>
          <ac:inkMkLst>
            <pc:docMk/>
            <pc:sldMk cId="2156050298" sldId="308"/>
            <ac:inkMk id="40" creationId="{0EC46208-5109-11F6-244F-02E267B5D840}"/>
          </ac:inkMkLst>
        </pc:inkChg>
        <pc:inkChg chg="del">
          <ac:chgData name="Tirthankar Mittra" userId="5a2678d12002f05b" providerId="LiveId" clId="{BAF9336C-C670-4CFA-A3CB-38CBE69C9111}" dt="2022-05-13T01:08:39.746" v="11123" actId="478"/>
          <ac:inkMkLst>
            <pc:docMk/>
            <pc:sldMk cId="2156050298" sldId="308"/>
            <ac:inkMk id="41" creationId="{50B9F80D-6674-1CED-A238-2CA46B81EBB8}"/>
          </ac:inkMkLst>
        </pc:inkChg>
        <pc:inkChg chg="del">
          <ac:chgData name="Tirthankar Mittra" userId="5a2678d12002f05b" providerId="LiveId" clId="{BAF9336C-C670-4CFA-A3CB-38CBE69C9111}" dt="2022-05-13T01:08:39.746" v="11123" actId="478"/>
          <ac:inkMkLst>
            <pc:docMk/>
            <pc:sldMk cId="2156050298" sldId="308"/>
            <ac:inkMk id="43" creationId="{7F7B7374-C183-FF38-A8EE-F46E6BFF0B9C}"/>
          </ac:inkMkLst>
        </pc:inkChg>
        <pc:inkChg chg="del">
          <ac:chgData name="Tirthankar Mittra" userId="5a2678d12002f05b" providerId="LiveId" clId="{BAF9336C-C670-4CFA-A3CB-38CBE69C9111}" dt="2022-05-13T01:08:39.746" v="11123" actId="478"/>
          <ac:inkMkLst>
            <pc:docMk/>
            <pc:sldMk cId="2156050298" sldId="308"/>
            <ac:inkMk id="44" creationId="{AF317103-68B8-1382-21F1-280E6B4A1073}"/>
          </ac:inkMkLst>
        </pc:inkChg>
        <pc:inkChg chg="del">
          <ac:chgData name="Tirthankar Mittra" userId="5a2678d12002f05b" providerId="LiveId" clId="{BAF9336C-C670-4CFA-A3CB-38CBE69C9111}" dt="2022-05-13T01:08:39.746" v="11123" actId="478"/>
          <ac:inkMkLst>
            <pc:docMk/>
            <pc:sldMk cId="2156050298" sldId="308"/>
            <ac:inkMk id="45" creationId="{16B75F7E-594E-EB66-9308-98E33766138C}"/>
          </ac:inkMkLst>
        </pc:inkChg>
        <pc:inkChg chg="del">
          <ac:chgData name="Tirthankar Mittra" userId="5a2678d12002f05b" providerId="LiveId" clId="{BAF9336C-C670-4CFA-A3CB-38CBE69C9111}" dt="2022-05-13T01:08:39.746" v="11123" actId="478"/>
          <ac:inkMkLst>
            <pc:docMk/>
            <pc:sldMk cId="2156050298" sldId="308"/>
            <ac:inkMk id="46" creationId="{C33E949C-0368-DB59-3B56-6D784588CB8B}"/>
          </ac:inkMkLst>
        </pc:inkChg>
        <pc:inkChg chg="del">
          <ac:chgData name="Tirthankar Mittra" userId="5a2678d12002f05b" providerId="LiveId" clId="{BAF9336C-C670-4CFA-A3CB-38CBE69C9111}" dt="2022-05-13T01:08:39.746" v="11123" actId="478"/>
          <ac:inkMkLst>
            <pc:docMk/>
            <pc:sldMk cId="2156050298" sldId="308"/>
            <ac:inkMk id="47" creationId="{B9512D2B-8423-44C5-C684-EE09A205E5E8}"/>
          </ac:inkMkLst>
        </pc:inkChg>
        <pc:inkChg chg="del">
          <ac:chgData name="Tirthankar Mittra" userId="5a2678d12002f05b" providerId="LiveId" clId="{BAF9336C-C670-4CFA-A3CB-38CBE69C9111}" dt="2022-05-13T01:08:39.746" v="11123" actId="478"/>
          <ac:inkMkLst>
            <pc:docMk/>
            <pc:sldMk cId="2156050298" sldId="308"/>
            <ac:inkMk id="48" creationId="{68B84AD3-3D33-86F7-8CBB-FF66F1508AC2}"/>
          </ac:inkMkLst>
        </pc:inkChg>
        <pc:inkChg chg="del">
          <ac:chgData name="Tirthankar Mittra" userId="5a2678d12002f05b" providerId="LiveId" clId="{BAF9336C-C670-4CFA-A3CB-38CBE69C9111}" dt="2022-05-13T01:08:39.746" v="11123" actId="478"/>
          <ac:inkMkLst>
            <pc:docMk/>
            <pc:sldMk cId="2156050298" sldId="308"/>
            <ac:inkMk id="49" creationId="{9A61707F-FC5D-80FF-0978-D75DD9427A0A}"/>
          </ac:inkMkLst>
        </pc:inkChg>
        <pc:inkChg chg="del">
          <ac:chgData name="Tirthankar Mittra" userId="5a2678d12002f05b" providerId="LiveId" clId="{BAF9336C-C670-4CFA-A3CB-38CBE69C9111}" dt="2022-05-13T01:08:39.746" v="11123" actId="478"/>
          <ac:inkMkLst>
            <pc:docMk/>
            <pc:sldMk cId="2156050298" sldId="308"/>
            <ac:inkMk id="50" creationId="{2E979E6A-B09C-07D4-0D39-FA4326D2D9B7}"/>
          </ac:inkMkLst>
        </pc:inkChg>
        <pc:inkChg chg="del">
          <ac:chgData name="Tirthankar Mittra" userId="5a2678d12002f05b" providerId="LiveId" clId="{BAF9336C-C670-4CFA-A3CB-38CBE69C9111}" dt="2022-05-13T01:08:39.746" v="11123" actId="478"/>
          <ac:inkMkLst>
            <pc:docMk/>
            <pc:sldMk cId="2156050298" sldId="308"/>
            <ac:inkMk id="52" creationId="{B4C4E2C7-17C1-B42C-E87E-179CB0F692AD}"/>
          </ac:inkMkLst>
        </pc:inkChg>
        <pc:inkChg chg="del">
          <ac:chgData name="Tirthankar Mittra" userId="5a2678d12002f05b" providerId="LiveId" clId="{BAF9336C-C670-4CFA-A3CB-38CBE69C9111}" dt="2022-05-13T01:08:39.746" v="11123" actId="478"/>
          <ac:inkMkLst>
            <pc:docMk/>
            <pc:sldMk cId="2156050298" sldId="308"/>
            <ac:inkMk id="53" creationId="{918EC17C-6B33-5322-C768-105738ADB56C}"/>
          </ac:inkMkLst>
        </pc:inkChg>
        <pc:inkChg chg="del">
          <ac:chgData name="Tirthankar Mittra" userId="5a2678d12002f05b" providerId="LiveId" clId="{BAF9336C-C670-4CFA-A3CB-38CBE69C9111}" dt="2022-05-13T01:08:39.746" v="11123" actId="478"/>
          <ac:inkMkLst>
            <pc:docMk/>
            <pc:sldMk cId="2156050298" sldId="308"/>
            <ac:inkMk id="54" creationId="{E546A7EC-207C-4FDA-AACE-B6265F88385E}"/>
          </ac:inkMkLst>
        </pc:inkChg>
        <pc:inkChg chg="del">
          <ac:chgData name="Tirthankar Mittra" userId="5a2678d12002f05b" providerId="LiveId" clId="{BAF9336C-C670-4CFA-A3CB-38CBE69C9111}" dt="2022-05-13T01:08:39.746" v="11123" actId="478"/>
          <ac:inkMkLst>
            <pc:docMk/>
            <pc:sldMk cId="2156050298" sldId="308"/>
            <ac:inkMk id="55" creationId="{77694DD3-5068-4325-D72C-B86FA93F8E75}"/>
          </ac:inkMkLst>
        </pc:inkChg>
        <pc:inkChg chg="del">
          <ac:chgData name="Tirthankar Mittra" userId="5a2678d12002f05b" providerId="LiveId" clId="{BAF9336C-C670-4CFA-A3CB-38CBE69C9111}" dt="2022-05-13T01:20:01.774" v="11576" actId="478"/>
          <ac:inkMkLst>
            <pc:docMk/>
            <pc:sldMk cId="2156050298" sldId="308"/>
            <ac:inkMk id="56" creationId="{1639718C-22A4-C288-2F0C-9352854E1497}"/>
          </ac:inkMkLst>
        </pc:inkChg>
        <pc:inkChg chg="del">
          <ac:chgData name="Tirthankar Mittra" userId="5a2678d12002f05b" providerId="LiveId" clId="{BAF9336C-C670-4CFA-A3CB-38CBE69C9111}" dt="2022-05-13T01:08:39.746" v="11123" actId="478"/>
          <ac:inkMkLst>
            <pc:docMk/>
            <pc:sldMk cId="2156050298" sldId="308"/>
            <ac:inkMk id="57" creationId="{71112CEB-C9C0-C874-64F7-5DA41FC61004}"/>
          </ac:inkMkLst>
        </pc:inkChg>
        <pc:inkChg chg="del topLvl">
          <ac:chgData name="Tirthankar Mittra" userId="5a2678d12002f05b" providerId="LiveId" clId="{BAF9336C-C670-4CFA-A3CB-38CBE69C9111}" dt="2022-05-13T01:08:39.746" v="11123" actId="478"/>
          <ac:inkMkLst>
            <pc:docMk/>
            <pc:sldMk cId="2156050298" sldId="308"/>
            <ac:inkMk id="59" creationId="{37F38502-461A-7FA3-59CA-DF9294262A25}"/>
          </ac:inkMkLst>
        </pc:inkChg>
        <pc:inkChg chg="del topLvl">
          <ac:chgData name="Tirthankar Mittra" userId="5a2678d12002f05b" providerId="LiveId" clId="{BAF9336C-C670-4CFA-A3CB-38CBE69C9111}" dt="2022-05-13T01:08:39.746" v="11123" actId="478"/>
          <ac:inkMkLst>
            <pc:docMk/>
            <pc:sldMk cId="2156050298" sldId="308"/>
            <ac:inkMk id="60" creationId="{ED20932D-E6C1-55EB-6B56-14F4CBC4FEE7}"/>
          </ac:inkMkLst>
        </pc:inkChg>
        <pc:inkChg chg="del">
          <ac:chgData name="Tirthankar Mittra" userId="5a2678d12002f05b" providerId="LiveId" clId="{BAF9336C-C670-4CFA-A3CB-38CBE69C9111}" dt="2022-05-13T01:08:39.746" v="11123" actId="478"/>
          <ac:inkMkLst>
            <pc:docMk/>
            <pc:sldMk cId="2156050298" sldId="308"/>
            <ac:inkMk id="62" creationId="{6D8FB466-482B-6871-BA15-4B0C938379E6}"/>
          </ac:inkMkLst>
        </pc:inkChg>
        <pc:inkChg chg="del">
          <ac:chgData name="Tirthankar Mittra" userId="5a2678d12002f05b" providerId="LiveId" clId="{BAF9336C-C670-4CFA-A3CB-38CBE69C9111}" dt="2022-05-13T01:08:43.539" v="11124" actId="478"/>
          <ac:inkMkLst>
            <pc:docMk/>
            <pc:sldMk cId="2156050298" sldId="308"/>
            <ac:inkMk id="64" creationId="{C54CEE3F-23C7-8860-1CE2-26E171ECC74D}"/>
          </ac:inkMkLst>
        </pc:inkChg>
        <pc:inkChg chg="del">
          <ac:chgData name="Tirthankar Mittra" userId="5a2678d12002f05b" providerId="LiveId" clId="{BAF9336C-C670-4CFA-A3CB-38CBE69C9111}" dt="2022-05-13T01:08:43.539" v="11124" actId="478"/>
          <ac:inkMkLst>
            <pc:docMk/>
            <pc:sldMk cId="2156050298" sldId="308"/>
            <ac:inkMk id="65" creationId="{EBA17C5E-7AD8-C23D-5594-AD593090CB50}"/>
          </ac:inkMkLst>
        </pc:inkChg>
        <pc:inkChg chg="del topLvl">
          <ac:chgData name="Tirthankar Mittra" userId="5a2678d12002f05b" providerId="LiveId" clId="{BAF9336C-C670-4CFA-A3CB-38CBE69C9111}" dt="2022-05-13T01:08:43.539" v="11124" actId="478"/>
          <ac:inkMkLst>
            <pc:docMk/>
            <pc:sldMk cId="2156050298" sldId="308"/>
            <ac:inkMk id="66" creationId="{B31553F3-9EBD-F564-6594-7B1E2096A343}"/>
          </ac:inkMkLst>
        </pc:inkChg>
        <pc:inkChg chg="del">
          <ac:chgData name="Tirthankar Mittra" userId="5a2678d12002f05b" providerId="LiveId" clId="{BAF9336C-C670-4CFA-A3CB-38CBE69C9111}" dt="2022-05-13T01:08:43.539" v="11124" actId="478"/>
          <ac:inkMkLst>
            <pc:docMk/>
            <pc:sldMk cId="2156050298" sldId="308"/>
            <ac:inkMk id="67" creationId="{B16F67F5-6DFE-830C-06E9-28C585D75084}"/>
          </ac:inkMkLst>
        </pc:inkChg>
        <pc:inkChg chg="del">
          <ac:chgData name="Tirthankar Mittra" userId="5a2678d12002f05b" providerId="LiveId" clId="{BAF9336C-C670-4CFA-A3CB-38CBE69C9111}" dt="2022-05-13T01:08:43.539" v="11124" actId="478"/>
          <ac:inkMkLst>
            <pc:docMk/>
            <pc:sldMk cId="2156050298" sldId="308"/>
            <ac:inkMk id="68" creationId="{BBB6B95E-B33B-1BC4-977A-FEA292CE9E56}"/>
          </ac:inkMkLst>
        </pc:inkChg>
        <pc:inkChg chg="del">
          <ac:chgData name="Tirthankar Mittra" userId="5a2678d12002f05b" providerId="LiveId" clId="{BAF9336C-C670-4CFA-A3CB-38CBE69C9111}" dt="2022-05-13T01:08:39.746" v="11123" actId="478"/>
          <ac:inkMkLst>
            <pc:docMk/>
            <pc:sldMk cId="2156050298" sldId="308"/>
            <ac:inkMk id="69" creationId="{CBAF96FA-9E6D-DD71-31C2-993C0F17413B}"/>
          </ac:inkMkLst>
        </pc:inkChg>
        <pc:inkChg chg="del">
          <ac:chgData name="Tirthankar Mittra" userId="5a2678d12002f05b" providerId="LiveId" clId="{BAF9336C-C670-4CFA-A3CB-38CBE69C9111}" dt="2022-05-13T01:20:01.774" v="11576" actId="478"/>
          <ac:inkMkLst>
            <pc:docMk/>
            <pc:sldMk cId="2156050298" sldId="308"/>
            <ac:inkMk id="70" creationId="{F8C746C4-17E7-18DA-26B6-FE378F826825}"/>
          </ac:inkMkLst>
        </pc:inkChg>
        <pc:inkChg chg="del">
          <ac:chgData name="Tirthankar Mittra" userId="5a2678d12002f05b" providerId="LiveId" clId="{BAF9336C-C670-4CFA-A3CB-38CBE69C9111}" dt="2022-05-13T01:08:39.746" v="11123" actId="478"/>
          <ac:inkMkLst>
            <pc:docMk/>
            <pc:sldMk cId="2156050298" sldId="308"/>
            <ac:inkMk id="71" creationId="{576E84AC-88A6-FC0D-11CE-E81BE0510E46}"/>
          </ac:inkMkLst>
        </pc:inkChg>
        <pc:inkChg chg="del">
          <ac:chgData name="Tirthankar Mittra" userId="5a2678d12002f05b" providerId="LiveId" clId="{BAF9336C-C670-4CFA-A3CB-38CBE69C9111}" dt="2022-05-13T01:08:39.746" v="11123" actId="478"/>
          <ac:inkMkLst>
            <pc:docMk/>
            <pc:sldMk cId="2156050298" sldId="308"/>
            <ac:inkMk id="72" creationId="{0492FF63-CB54-ED10-7AC1-5E4F68C90B4C}"/>
          </ac:inkMkLst>
        </pc:inkChg>
        <pc:inkChg chg="del">
          <ac:chgData name="Tirthankar Mittra" userId="5a2678d12002f05b" providerId="LiveId" clId="{BAF9336C-C670-4CFA-A3CB-38CBE69C9111}" dt="2022-05-13T01:08:39.746" v="11123" actId="478"/>
          <ac:inkMkLst>
            <pc:docMk/>
            <pc:sldMk cId="2156050298" sldId="308"/>
            <ac:inkMk id="73" creationId="{8299AAA5-B787-6929-F45D-F280C01675FD}"/>
          </ac:inkMkLst>
        </pc:inkChg>
        <pc:inkChg chg="del">
          <ac:chgData name="Tirthankar Mittra" userId="5a2678d12002f05b" providerId="LiveId" clId="{BAF9336C-C670-4CFA-A3CB-38CBE69C9111}" dt="2022-05-13T01:20:01.774" v="11576" actId="478"/>
          <ac:inkMkLst>
            <pc:docMk/>
            <pc:sldMk cId="2156050298" sldId="308"/>
            <ac:inkMk id="74" creationId="{610C3673-5B7A-CEAA-EC69-EA74188BD334}"/>
          </ac:inkMkLst>
        </pc:inkChg>
        <pc:inkChg chg="del">
          <ac:chgData name="Tirthankar Mittra" userId="5a2678d12002f05b" providerId="LiveId" clId="{BAF9336C-C670-4CFA-A3CB-38CBE69C9111}" dt="2022-05-13T01:08:39.746" v="11123" actId="478"/>
          <ac:inkMkLst>
            <pc:docMk/>
            <pc:sldMk cId="2156050298" sldId="308"/>
            <ac:inkMk id="75" creationId="{9C584383-7DBE-B8E6-2101-FE3E85270427}"/>
          </ac:inkMkLst>
        </pc:inkChg>
        <pc:inkChg chg="del">
          <ac:chgData name="Tirthankar Mittra" userId="5a2678d12002f05b" providerId="LiveId" clId="{BAF9336C-C670-4CFA-A3CB-38CBE69C9111}" dt="2022-05-13T01:08:39.746" v="11123" actId="478"/>
          <ac:inkMkLst>
            <pc:docMk/>
            <pc:sldMk cId="2156050298" sldId="308"/>
            <ac:inkMk id="76" creationId="{34B7077D-467F-08B2-3433-17710EA95CDC}"/>
          </ac:inkMkLst>
        </pc:inkChg>
        <pc:inkChg chg="del">
          <ac:chgData name="Tirthankar Mittra" userId="5a2678d12002f05b" providerId="LiveId" clId="{BAF9336C-C670-4CFA-A3CB-38CBE69C9111}" dt="2022-05-13T01:20:01.774" v="11576" actId="478"/>
          <ac:inkMkLst>
            <pc:docMk/>
            <pc:sldMk cId="2156050298" sldId="308"/>
            <ac:inkMk id="77" creationId="{D88CF909-D8AF-15EF-AFE0-64C26A659C54}"/>
          </ac:inkMkLst>
        </pc:inkChg>
        <pc:inkChg chg="del">
          <ac:chgData name="Tirthankar Mittra" userId="5a2678d12002f05b" providerId="LiveId" clId="{BAF9336C-C670-4CFA-A3CB-38CBE69C9111}" dt="2022-05-13T01:08:39.746" v="11123" actId="478"/>
          <ac:inkMkLst>
            <pc:docMk/>
            <pc:sldMk cId="2156050298" sldId="308"/>
            <ac:inkMk id="78" creationId="{77BC8CC6-F77E-303F-CF1C-11D5214A3D12}"/>
          </ac:inkMkLst>
        </pc:inkChg>
        <pc:inkChg chg="del topLvl">
          <ac:chgData name="Tirthankar Mittra" userId="5a2678d12002f05b" providerId="LiveId" clId="{BAF9336C-C670-4CFA-A3CB-38CBE69C9111}" dt="2022-05-13T01:08:49.040" v="11125" actId="478"/>
          <ac:inkMkLst>
            <pc:docMk/>
            <pc:sldMk cId="2156050298" sldId="308"/>
            <ac:inkMk id="79" creationId="{AD03883A-41CB-6677-51B7-F73CA71998B9}"/>
          </ac:inkMkLst>
        </pc:inkChg>
        <pc:inkChg chg="del">
          <ac:chgData name="Tirthankar Mittra" userId="5a2678d12002f05b" providerId="LiveId" clId="{BAF9336C-C670-4CFA-A3CB-38CBE69C9111}" dt="2022-05-13T01:08:39.746" v="11123" actId="478"/>
          <ac:inkMkLst>
            <pc:docMk/>
            <pc:sldMk cId="2156050298" sldId="308"/>
            <ac:inkMk id="80" creationId="{FDA82450-E83E-7C4B-32E8-20DD58C5653B}"/>
          </ac:inkMkLst>
        </pc:inkChg>
        <pc:inkChg chg="del">
          <ac:chgData name="Tirthankar Mittra" userId="5a2678d12002f05b" providerId="LiveId" clId="{BAF9336C-C670-4CFA-A3CB-38CBE69C9111}" dt="2022-05-13T01:08:43.539" v="11124" actId="478"/>
          <ac:inkMkLst>
            <pc:docMk/>
            <pc:sldMk cId="2156050298" sldId="308"/>
            <ac:inkMk id="81" creationId="{EB42E825-A0B9-71A5-E803-4DCD32FC0968}"/>
          </ac:inkMkLst>
        </pc:inkChg>
        <pc:inkChg chg="del">
          <ac:chgData name="Tirthankar Mittra" userId="5a2678d12002f05b" providerId="LiveId" clId="{BAF9336C-C670-4CFA-A3CB-38CBE69C9111}" dt="2022-05-13T01:08:39.746" v="11123" actId="478"/>
          <ac:inkMkLst>
            <pc:docMk/>
            <pc:sldMk cId="2156050298" sldId="308"/>
            <ac:inkMk id="82" creationId="{C0258E86-E360-B261-E143-F85B1D46A3A6}"/>
          </ac:inkMkLst>
        </pc:inkChg>
        <pc:inkChg chg="del">
          <ac:chgData name="Tirthankar Mittra" userId="5a2678d12002f05b" providerId="LiveId" clId="{BAF9336C-C670-4CFA-A3CB-38CBE69C9111}" dt="2022-05-13T01:08:39.746" v="11123" actId="478"/>
          <ac:inkMkLst>
            <pc:docMk/>
            <pc:sldMk cId="2156050298" sldId="308"/>
            <ac:inkMk id="83" creationId="{9B0D4BA2-3CDD-4BAF-35AB-6A01C124A8B3}"/>
          </ac:inkMkLst>
        </pc:inkChg>
        <pc:inkChg chg="add del topLvl">
          <ac:chgData name="Tirthankar Mittra" userId="5a2678d12002f05b" providerId="LiveId" clId="{BAF9336C-C670-4CFA-A3CB-38CBE69C9111}" dt="2022-05-13T01:20:01.774" v="11576" actId="478"/>
          <ac:inkMkLst>
            <pc:docMk/>
            <pc:sldMk cId="2156050298" sldId="308"/>
            <ac:inkMk id="85" creationId="{14C2378F-D6ED-9B92-00E1-3A8512859649}"/>
          </ac:inkMkLst>
        </pc:inkChg>
        <pc:inkChg chg="del">
          <ac:chgData name="Tirthankar Mittra" userId="5a2678d12002f05b" providerId="LiveId" clId="{BAF9336C-C670-4CFA-A3CB-38CBE69C9111}" dt="2022-05-13T01:08:49.040" v="11125" actId="478"/>
          <ac:inkMkLst>
            <pc:docMk/>
            <pc:sldMk cId="2156050298" sldId="308"/>
            <ac:inkMk id="86" creationId="{72BE83CA-98BE-CB72-4D99-4F6F474318D8}"/>
          </ac:inkMkLst>
        </pc:inkChg>
        <pc:inkChg chg="del">
          <ac:chgData name="Tirthankar Mittra" userId="5a2678d12002f05b" providerId="LiveId" clId="{BAF9336C-C670-4CFA-A3CB-38CBE69C9111}" dt="2022-05-13T01:20:01.774" v="11576" actId="478"/>
          <ac:inkMkLst>
            <pc:docMk/>
            <pc:sldMk cId="2156050298" sldId="308"/>
            <ac:inkMk id="87" creationId="{A3C75A42-6B9D-296B-05F1-64161062D75B}"/>
          </ac:inkMkLst>
        </pc:inkChg>
        <pc:inkChg chg="del">
          <ac:chgData name="Tirthankar Mittra" userId="5a2678d12002f05b" providerId="LiveId" clId="{BAF9336C-C670-4CFA-A3CB-38CBE69C9111}" dt="2022-05-13T01:08:43.539" v="11124" actId="478"/>
          <ac:inkMkLst>
            <pc:docMk/>
            <pc:sldMk cId="2156050298" sldId="308"/>
            <ac:inkMk id="88" creationId="{76680B72-3792-0383-746B-322056228C6B}"/>
          </ac:inkMkLst>
        </pc:inkChg>
        <pc:inkChg chg="del">
          <ac:chgData name="Tirthankar Mittra" userId="5a2678d12002f05b" providerId="LiveId" clId="{BAF9336C-C670-4CFA-A3CB-38CBE69C9111}" dt="2022-05-13T01:08:43.539" v="11124" actId="478"/>
          <ac:inkMkLst>
            <pc:docMk/>
            <pc:sldMk cId="2156050298" sldId="308"/>
            <ac:inkMk id="89" creationId="{5F26E7D9-512B-1618-959A-578423A816DE}"/>
          </ac:inkMkLst>
        </pc:inkChg>
        <pc:inkChg chg="del">
          <ac:chgData name="Tirthankar Mittra" userId="5a2678d12002f05b" providerId="LiveId" clId="{BAF9336C-C670-4CFA-A3CB-38CBE69C9111}" dt="2022-05-13T01:08:43.539" v="11124" actId="478"/>
          <ac:inkMkLst>
            <pc:docMk/>
            <pc:sldMk cId="2156050298" sldId="308"/>
            <ac:inkMk id="90" creationId="{54F81FE3-114C-48E8-8177-338C1C1A308F}"/>
          </ac:inkMkLst>
        </pc:inkChg>
        <pc:inkChg chg="del">
          <ac:chgData name="Tirthankar Mittra" userId="5a2678d12002f05b" providerId="LiveId" clId="{BAF9336C-C670-4CFA-A3CB-38CBE69C9111}" dt="2022-05-13T01:08:43.539" v="11124" actId="478"/>
          <ac:inkMkLst>
            <pc:docMk/>
            <pc:sldMk cId="2156050298" sldId="308"/>
            <ac:inkMk id="91" creationId="{67C165D9-5987-B5C9-7A7E-E2EF5C925690}"/>
          </ac:inkMkLst>
        </pc:inkChg>
        <pc:inkChg chg="del">
          <ac:chgData name="Tirthankar Mittra" userId="5a2678d12002f05b" providerId="LiveId" clId="{BAF9336C-C670-4CFA-A3CB-38CBE69C9111}" dt="2022-05-13T01:08:39.746" v="11123" actId="478"/>
          <ac:inkMkLst>
            <pc:docMk/>
            <pc:sldMk cId="2156050298" sldId="308"/>
            <ac:inkMk id="92" creationId="{06742949-6CDE-3B1F-F52A-DD39ABF96051}"/>
          </ac:inkMkLst>
        </pc:inkChg>
        <pc:inkChg chg="del">
          <ac:chgData name="Tirthankar Mittra" userId="5a2678d12002f05b" providerId="LiveId" clId="{BAF9336C-C670-4CFA-A3CB-38CBE69C9111}" dt="2022-05-13T01:20:01.774" v="11576" actId="478"/>
          <ac:inkMkLst>
            <pc:docMk/>
            <pc:sldMk cId="2156050298" sldId="308"/>
            <ac:inkMk id="94" creationId="{34FA3190-FCDB-7A9D-7AB7-645B4B41F6C5}"/>
          </ac:inkMkLst>
        </pc:inkChg>
        <pc:inkChg chg="del">
          <ac:chgData name="Tirthankar Mittra" userId="5a2678d12002f05b" providerId="LiveId" clId="{BAF9336C-C670-4CFA-A3CB-38CBE69C9111}" dt="2022-05-13T01:08:49.040" v="11125" actId="478"/>
          <ac:inkMkLst>
            <pc:docMk/>
            <pc:sldMk cId="2156050298" sldId="308"/>
            <ac:inkMk id="95" creationId="{9D2B7686-C3C8-17B6-1275-33B0F3057492}"/>
          </ac:inkMkLst>
        </pc:inkChg>
        <pc:inkChg chg="del">
          <ac:chgData name="Tirthankar Mittra" userId="5a2678d12002f05b" providerId="LiveId" clId="{BAF9336C-C670-4CFA-A3CB-38CBE69C9111}" dt="2022-05-13T01:08:49.040" v="11125" actId="478"/>
          <ac:inkMkLst>
            <pc:docMk/>
            <pc:sldMk cId="2156050298" sldId="308"/>
            <ac:inkMk id="96" creationId="{75DBDB83-65A7-7952-0E8F-C205A7AB1BE1}"/>
          </ac:inkMkLst>
        </pc:inkChg>
        <pc:inkChg chg="del">
          <ac:chgData name="Tirthankar Mittra" userId="5a2678d12002f05b" providerId="LiveId" clId="{BAF9336C-C670-4CFA-A3CB-38CBE69C9111}" dt="2022-05-13T01:08:49.040" v="11125" actId="478"/>
          <ac:inkMkLst>
            <pc:docMk/>
            <pc:sldMk cId="2156050298" sldId="308"/>
            <ac:inkMk id="97" creationId="{379DB1C8-AA46-4D63-859B-A516B7204F12}"/>
          </ac:inkMkLst>
        </pc:inkChg>
        <pc:inkChg chg="del">
          <ac:chgData name="Tirthankar Mittra" userId="5a2678d12002f05b" providerId="LiveId" clId="{BAF9336C-C670-4CFA-A3CB-38CBE69C9111}" dt="2022-05-13T01:08:39.746" v="11123" actId="478"/>
          <ac:inkMkLst>
            <pc:docMk/>
            <pc:sldMk cId="2156050298" sldId="308"/>
            <ac:inkMk id="99" creationId="{85DCB6BE-8E6B-9428-7CAA-1774327B316A}"/>
          </ac:inkMkLst>
        </pc:inkChg>
        <pc:inkChg chg="del">
          <ac:chgData name="Tirthankar Mittra" userId="5a2678d12002f05b" providerId="LiveId" clId="{BAF9336C-C670-4CFA-A3CB-38CBE69C9111}" dt="2022-05-13T01:08:39.746" v="11123" actId="478"/>
          <ac:inkMkLst>
            <pc:docMk/>
            <pc:sldMk cId="2156050298" sldId="308"/>
            <ac:inkMk id="100" creationId="{FFC60662-BFF8-0D27-7FCE-874E4513BF05}"/>
          </ac:inkMkLst>
        </pc:inkChg>
        <pc:inkChg chg="del">
          <ac:chgData name="Tirthankar Mittra" userId="5a2678d12002f05b" providerId="LiveId" clId="{BAF9336C-C670-4CFA-A3CB-38CBE69C9111}" dt="2022-05-13T01:08:49.040" v="11125" actId="478"/>
          <ac:inkMkLst>
            <pc:docMk/>
            <pc:sldMk cId="2156050298" sldId="308"/>
            <ac:inkMk id="101" creationId="{2A4E3685-3058-FCC7-1B50-2E2EF28DDFD9}"/>
          </ac:inkMkLst>
        </pc:inkChg>
        <pc:inkChg chg="del">
          <ac:chgData name="Tirthankar Mittra" userId="5a2678d12002f05b" providerId="LiveId" clId="{BAF9336C-C670-4CFA-A3CB-38CBE69C9111}" dt="2022-05-13T01:08:39.746" v="11123" actId="478"/>
          <ac:inkMkLst>
            <pc:docMk/>
            <pc:sldMk cId="2156050298" sldId="308"/>
            <ac:inkMk id="102" creationId="{823346A8-7D82-2C2E-69A2-5F8A027B8443}"/>
          </ac:inkMkLst>
        </pc:inkChg>
        <pc:inkChg chg="del">
          <ac:chgData name="Tirthankar Mittra" userId="5a2678d12002f05b" providerId="LiveId" clId="{BAF9336C-C670-4CFA-A3CB-38CBE69C9111}" dt="2022-05-13T01:20:01.774" v="11576" actId="478"/>
          <ac:inkMkLst>
            <pc:docMk/>
            <pc:sldMk cId="2156050298" sldId="308"/>
            <ac:inkMk id="103" creationId="{A14BCA94-7B7A-B199-E178-E509CEBBAE5D}"/>
          </ac:inkMkLst>
        </pc:inkChg>
        <pc:inkChg chg="del">
          <ac:chgData name="Tirthankar Mittra" userId="5a2678d12002f05b" providerId="LiveId" clId="{BAF9336C-C670-4CFA-A3CB-38CBE69C9111}" dt="2022-05-13T01:08:49.040" v="11125" actId="478"/>
          <ac:inkMkLst>
            <pc:docMk/>
            <pc:sldMk cId="2156050298" sldId="308"/>
            <ac:inkMk id="104" creationId="{3B55B61C-C8F9-B200-84B8-E9B97D27DECB}"/>
          </ac:inkMkLst>
        </pc:inkChg>
        <pc:inkChg chg="del">
          <ac:chgData name="Tirthankar Mittra" userId="5a2678d12002f05b" providerId="LiveId" clId="{BAF9336C-C670-4CFA-A3CB-38CBE69C9111}" dt="2022-05-13T01:08:39.746" v="11123" actId="478"/>
          <ac:inkMkLst>
            <pc:docMk/>
            <pc:sldMk cId="2156050298" sldId="308"/>
            <ac:inkMk id="105" creationId="{70B6A1FC-3305-BE28-1799-0964CBD75BD5}"/>
          </ac:inkMkLst>
        </pc:inkChg>
        <pc:inkChg chg="del">
          <ac:chgData name="Tirthankar Mittra" userId="5a2678d12002f05b" providerId="LiveId" clId="{BAF9336C-C670-4CFA-A3CB-38CBE69C9111}" dt="2022-05-13T01:20:01.774" v="11576" actId="478"/>
          <ac:inkMkLst>
            <pc:docMk/>
            <pc:sldMk cId="2156050298" sldId="308"/>
            <ac:inkMk id="106" creationId="{39328681-6EB1-14E4-BE55-94BC16EC1549}"/>
          </ac:inkMkLst>
        </pc:inkChg>
        <pc:inkChg chg="del">
          <ac:chgData name="Tirthankar Mittra" userId="5a2678d12002f05b" providerId="LiveId" clId="{BAF9336C-C670-4CFA-A3CB-38CBE69C9111}" dt="2022-05-13T01:20:01.774" v="11576" actId="478"/>
          <ac:inkMkLst>
            <pc:docMk/>
            <pc:sldMk cId="2156050298" sldId="308"/>
            <ac:inkMk id="110" creationId="{A00D94C9-4AE7-F039-F3C0-8B39E3D8106B}"/>
          </ac:inkMkLst>
        </pc:inkChg>
        <pc:inkChg chg="del">
          <ac:chgData name="Tirthankar Mittra" userId="5a2678d12002f05b" providerId="LiveId" clId="{BAF9336C-C670-4CFA-A3CB-38CBE69C9111}" dt="2022-05-13T01:20:01.774" v="11576" actId="478"/>
          <ac:inkMkLst>
            <pc:docMk/>
            <pc:sldMk cId="2156050298" sldId="308"/>
            <ac:inkMk id="113" creationId="{2B03B678-2548-9D1B-C379-C8EEB850CF66}"/>
          </ac:inkMkLst>
        </pc:inkChg>
        <pc:inkChg chg="del">
          <ac:chgData name="Tirthankar Mittra" userId="5a2678d12002f05b" providerId="LiveId" clId="{BAF9336C-C670-4CFA-A3CB-38CBE69C9111}" dt="2022-05-13T01:30:18.737" v="11586" actId="478"/>
          <ac:inkMkLst>
            <pc:docMk/>
            <pc:sldMk cId="2156050298" sldId="308"/>
            <ac:inkMk id="114" creationId="{0C7D98F9-EC73-741B-4A4E-A98D69852800}"/>
          </ac:inkMkLst>
        </pc:inkChg>
        <pc:inkChg chg="del">
          <ac:chgData name="Tirthankar Mittra" userId="5a2678d12002f05b" providerId="LiveId" clId="{BAF9336C-C670-4CFA-A3CB-38CBE69C9111}" dt="2022-05-13T01:30:18.737" v="11586" actId="478"/>
          <ac:inkMkLst>
            <pc:docMk/>
            <pc:sldMk cId="2156050298" sldId="308"/>
            <ac:inkMk id="115" creationId="{436951C4-4E8B-A20D-3058-7FC53421D9E9}"/>
          </ac:inkMkLst>
        </pc:inkChg>
        <pc:inkChg chg="del">
          <ac:chgData name="Tirthankar Mittra" userId="5a2678d12002f05b" providerId="LiveId" clId="{BAF9336C-C670-4CFA-A3CB-38CBE69C9111}" dt="2022-05-13T01:20:01.774" v="11576" actId="478"/>
          <ac:inkMkLst>
            <pc:docMk/>
            <pc:sldMk cId="2156050298" sldId="308"/>
            <ac:inkMk id="116" creationId="{4CCB4128-730E-A7B1-D7A2-7D3C8D8D53DA}"/>
          </ac:inkMkLst>
        </pc:inkChg>
        <pc:inkChg chg="del">
          <ac:chgData name="Tirthankar Mittra" userId="5a2678d12002f05b" providerId="LiveId" clId="{BAF9336C-C670-4CFA-A3CB-38CBE69C9111}" dt="2022-05-13T01:20:01.774" v="11576" actId="478"/>
          <ac:inkMkLst>
            <pc:docMk/>
            <pc:sldMk cId="2156050298" sldId="308"/>
            <ac:inkMk id="122" creationId="{6C10D7D1-C430-3237-85A6-6F0B0598FF03}"/>
          </ac:inkMkLst>
        </pc:inkChg>
        <pc:inkChg chg="del">
          <ac:chgData name="Tirthankar Mittra" userId="5a2678d12002f05b" providerId="LiveId" clId="{BAF9336C-C670-4CFA-A3CB-38CBE69C9111}" dt="2022-05-13T01:20:01.774" v="11576" actId="478"/>
          <ac:inkMkLst>
            <pc:docMk/>
            <pc:sldMk cId="2156050298" sldId="308"/>
            <ac:inkMk id="127" creationId="{3AAD2E7C-AED2-D9B7-DA37-451F9C82E7EB}"/>
          </ac:inkMkLst>
        </pc:inkChg>
        <pc:inkChg chg="del">
          <ac:chgData name="Tirthankar Mittra" userId="5a2678d12002f05b" providerId="LiveId" clId="{BAF9336C-C670-4CFA-A3CB-38CBE69C9111}" dt="2022-05-13T01:08:39.746" v="11123" actId="478"/>
          <ac:inkMkLst>
            <pc:docMk/>
            <pc:sldMk cId="2156050298" sldId="308"/>
            <ac:inkMk id="128" creationId="{019E41F3-AE42-9EBB-77BC-CD94A4CA4D2D}"/>
          </ac:inkMkLst>
        </pc:inkChg>
        <pc:inkChg chg="del">
          <ac:chgData name="Tirthankar Mittra" userId="5a2678d12002f05b" providerId="LiveId" clId="{BAF9336C-C670-4CFA-A3CB-38CBE69C9111}" dt="2022-05-13T01:08:39.746" v="11123" actId="478"/>
          <ac:inkMkLst>
            <pc:docMk/>
            <pc:sldMk cId="2156050298" sldId="308"/>
            <ac:inkMk id="129" creationId="{207E5A2D-F066-0FA6-4D14-B0D3C7E93ED2}"/>
          </ac:inkMkLst>
        </pc:inkChg>
        <pc:inkChg chg="del">
          <ac:chgData name="Tirthankar Mittra" userId="5a2678d12002f05b" providerId="LiveId" clId="{BAF9336C-C670-4CFA-A3CB-38CBE69C9111}" dt="2022-05-13T01:20:01.774" v="11576" actId="478"/>
          <ac:inkMkLst>
            <pc:docMk/>
            <pc:sldMk cId="2156050298" sldId="308"/>
            <ac:inkMk id="130" creationId="{BF685C00-A683-6FED-F1EE-5FB06B1883F7}"/>
          </ac:inkMkLst>
        </pc:inkChg>
        <pc:inkChg chg="del">
          <ac:chgData name="Tirthankar Mittra" userId="5a2678d12002f05b" providerId="LiveId" clId="{BAF9336C-C670-4CFA-A3CB-38CBE69C9111}" dt="2022-05-13T01:20:01.774" v="11576" actId="478"/>
          <ac:inkMkLst>
            <pc:docMk/>
            <pc:sldMk cId="2156050298" sldId="308"/>
            <ac:inkMk id="152" creationId="{0EAB5943-91E6-DD55-57F0-07DF5CE81ABE}"/>
          </ac:inkMkLst>
        </pc:inkChg>
        <pc:inkChg chg="del">
          <ac:chgData name="Tirthankar Mittra" userId="5a2678d12002f05b" providerId="LiveId" clId="{BAF9336C-C670-4CFA-A3CB-38CBE69C9111}" dt="2022-05-13T01:20:01.774" v="11576" actId="478"/>
          <ac:inkMkLst>
            <pc:docMk/>
            <pc:sldMk cId="2156050298" sldId="308"/>
            <ac:inkMk id="158" creationId="{35BEB313-480A-ED52-C4A8-7542FC2738B9}"/>
          </ac:inkMkLst>
        </pc:inkChg>
        <pc:inkChg chg="del">
          <ac:chgData name="Tirthankar Mittra" userId="5a2678d12002f05b" providerId="LiveId" clId="{BAF9336C-C670-4CFA-A3CB-38CBE69C9111}" dt="2022-05-13T01:20:01.774" v="11576" actId="478"/>
          <ac:inkMkLst>
            <pc:docMk/>
            <pc:sldMk cId="2156050298" sldId="308"/>
            <ac:inkMk id="161" creationId="{14937B45-797E-B201-417D-F1B85ADB1E72}"/>
          </ac:inkMkLst>
        </pc:inkChg>
        <pc:inkChg chg="del">
          <ac:chgData name="Tirthankar Mittra" userId="5a2678d12002f05b" providerId="LiveId" clId="{BAF9336C-C670-4CFA-A3CB-38CBE69C9111}" dt="2022-05-13T01:08:39.746" v="11123" actId="478"/>
          <ac:inkMkLst>
            <pc:docMk/>
            <pc:sldMk cId="2156050298" sldId="308"/>
            <ac:inkMk id="162" creationId="{F65C3363-A1B1-E024-E5DF-B80256CCD3FC}"/>
          </ac:inkMkLst>
        </pc:inkChg>
        <pc:inkChg chg="del">
          <ac:chgData name="Tirthankar Mittra" userId="5a2678d12002f05b" providerId="LiveId" clId="{BAF9336C-C670-4CFA-A3CB-38CBE69C9111}" dt="2022-05-13T01:20:01.774" v="11576" actId="478"/>
          <ac:inkMkLst>
            <pc:docMk/>
            <pc:sldMk cId="2156050298" sldId="308"/>
            <ac:inkMk id="163" creationId="{94AE2D3E-07F8-3FB3-6371-C4BB672415DC}"/>
          </ac:inkMkLst>
        </pc:inkChg>
        <pc:inkChg chg="del">
          <ac:chgData name="Tirthankar Mittra" userId="5a2678d12002f05b" providerId="LiveId" clId="{BAF9336C-C670-4CFA-A3CB-38CBE69C9111}" dt="2022-05-13T01:08:39.746" v="11123" actId="478"/>
          <ac:inkMkLst>
            <pc:docMk/>
            <pc:sldMk cId="2156050298" sldId="308"/>
            <ac:inkMk id="164" creationId="{35932711-D9FB-AB14-D1CE-A638D865BBC7}"/>
          </ac:inkMkLst>
        </pc:inkChg>
        <pc:inkChg chg="del">
          <ac:chgData name="Tirthankar Mittra" userId="5a2678d12002f05b" providerId="LiveId" clId="{BAF9336C-C670-4CFA-A3CB-38CBE69C9111}" dt="2022-05-13T01:08:43.539" v="11124" actId="478"/>
          <ac:inkMkLst>
            <pc:docMk/>
            <pc:sldMk cId="2156050298" sldId="308"/>
            <ac:inkMk id="165" creationId="{912AB59A-0CD5-218A-A11C-0D807DAB0A5F}"/>
          </ac:inkMkLst>
        </pc:inkChg>
        <pc:inkChg chg="del">
          <ac:chgData name="Tirthankar Mittra" userId="5a2678d12002f05b" providerId="LiveId" clId="{BAF9336C-C670-4CFA-A3CB-38CBE69C9111}" dt="2022-05-13T01:20:01.774" v="11576" actId="478"/>
          <ac:inkMkLst>
            <pc:docMk/>
            <pc:sldMk cId="2156050298" sldId="308"/>
            <ac:inkMk id="166" creationId="{AA02EBF7-6BD5-756B-3977-36D1AF27333C}"/>
          </ac:inkMkLst>
        </pc:inkChg>
        <pc:inkChg chg="del">
          <ac:chgData name="Tirthankar Mittra" userId="5a2678d12002f05b" providerId="LiveId" clId="{BAF9336C-C670-4CFA-A3CB-38CBE69C9111}" dt="2022-05-13T01:20:01.774" v="11576" actId="478"/>
          <ac:inkMkLst>
            <pc:docMk/>
            <pc:sldMk cId="2156050298" sldId="308"/>
            <ac:inkMk id="169" creationId="{9AAF4257-6041-BCE6-4874-40D339E8A42D}"/>
          </ac:inkMkLst>
        </pc:inkChg>
        <pc:inkChg chg="del">
          <ac:chgData name="Tirthankar Mittra" userId="5a2678d12002f05b" providerId="LiveId" clId="{BAF9336C-C670-4CFA-A3CB-38CBE69C9111}" dt="2022-05-13T01:20:01.774" v="11576" actId="478"/>
          <ac:inkMkLst>
            <pc:docMk/>
            <pc:sldMk cId="2156050298" sldId="308"/>
            <ac:inkMk id="185" creationId="{7940EB04-3C25-06A3-4282-CA150CFE0FBE}"/>
          </ac:inkMkLst>
        </pc:inkChg>
        <pc:inkChg chg="del">
          <ac:chgData name="Tirthankar Mittra" userId="5a2678d12002f05b" providerId="LiveId" clId="{BAF9336C-C670-4CFA-A3CB-38CBE69C9111}" dt="2022-05-13T01:20:01.774" v="11576" actId="478"/>
          <ac:inkMkLst>
            <pc:docMk/>
            <pc:sldMk cId="2156050298" sldId="308"/>
            <ac:inkMk id="186" creationId="{B4816250-2033-1DCA-22BB-069D7E3938DF}"/>
          </ac:inkMkLst>
        </pc:inkChg>
        <pc:inkChg chg="del">
          <ac:chgData name="Tirthankar Mittra" userId="5a2678d12002f05b" providerId="LiveId" clId="{BAF9336C-C670-4CFA-A3CB-38CBE69C9111}" dt="2022-05-13T01:20:01.774" v="11576" actId="478"/>
          <ac:inkMkLst>
            <pc:docMk/>
            <pc:sldMk cId="2156050298" sldId="308"/>
            <ac:inkMk id="187" creationId="{CF173438-2171-8363-2C25-E80D4A5F745D}"/>
          </ac:inkMkLst>
        </pc:inkChg>
        <pc:inkChg chg="del">
          <ac:chgData name="Tirthankar Mittra" userId="5a2678d12002f05b" providerId="LiveId" clId="{BAF9336C-C670-4CFA-A3CB-38CBE69C9111}" dt="2022-05-13T01:20:01.774" v="11576" actId="478"/>
          <ac:inkMkLst>
            <pc:docMk/>
            <pc:sldMk cId="2156050298" sldId="308"/>
            <ac:inkMk id="188" creationId="{2DBC5B41-BA4C-AA34-7BBB-3A65B535C9FF}"/>
          </ac:inkMkLst>
        </pc:inkChg>
        <pc:inkChg chg="del">
          <ac:chgData name="Tirthankar Mittra" userId="5a2678d12002f05b" providerId="LiveId" clId="{BAF9336C-C670-4CFA-A3CB-38CBE69C9111}" dt="2022-05-13T01:20:01.774" v="11576" actId="478"/>
          <ac:inkMkLst>
            <pc:docMk/>
            <pc:sldMk cId="2156050298" sldId="308"/>
            <ac:inkMk id="190" creationId="{1DC8B6A5-434B-0831-F007-27323408C333}"/>
          </ac:inkMkLst>
        </pc:inkChg>
        <pc:inkChg chg="del">
          <ac:chgData name="Tirthankar Mittra" userId="5a2678d12002f05b" providerId="LiveId" clId="{BAF9336C-C670-4CFA-A3CB-38CBE69C9111}" dt="2022-05-13T01:20:01.774" v="11576" actId="478"/>
          <ac:inkMkLst>
            <pc:docMk/>
            <pc:sldMk cId="2156050298" sldId="308"/>
            <ac:inkMk id="191" creationId="{6390B858-372F-27A3-3543-37518A1F5CAD}"/>
          </ac:inkMkLst>
        </pc:inkChg>
        <pc:inkChg chg="del">
          <ac:chgData name="Tirthankar Mittra" userId="5a2678d12002f05b" providerId="LiveId" clId="{BAF9336C-C670-4CFA-A3CB-38CBE69C9111}" dt="2022-05-13T01:20:01.774" v="11576" actId="478"/>
          <ac:inkMkLst>
            <pc:docMk/>
            <pc:sldMk cId="2156050298" sldId="308"/>
            <ac:inkMk id="192" creationId="{135793DA-4F1B-FB91-0520-FCA51006D3E6}"/>
          </ac:inkMkLst>
        </pc:inkChg>
        <pc:inkChg chg="del">
          <ac:chgData name="Tirthankar Mittra" userId="5a2678d12002f05b" providerId="LiveId" clId="{BAF9336C-C670-4CFA-A3CB-38CBE69C9111}" dt="2022-05-13T01:20:01.774" v="11576" actId="478"/>
          <ac:inkMkLst>
            <pc:docMk/>
            <pc:sldMk cId="2156050298" sldId="308"/>
            <ac:inkMk id="193" creationId="{FED66673-32AC-68C4-BC27-6C66FB36F840}"/>
          </ac:inkMkLst>
        </pc:inkChg>
        <pc:inkChg chg="del">
          <ac:chgData name="Tirthankar Mittra" userId="5a2678d12002f05b" providerId="LiveId" clId="{BAF9336C-C670-4CFA-A3CB-38CBE69C9111}" dt="2022-05-13T01:20:04.112" v="11577" actId="478"/>
          <ac:inkMkLst>
            <pc:docMk/>
            <pc:sldMk cId="2156050298" sldId="308"/>
            <ac:inkMk id="195" creationId="{0258FB98-A64C-5530-7CA5-E89403CC6307}"/>
          </ac:inkMkLst>
        </pc:inkChg>
        <pc:inkChg chg="del">
          <ac:chgData name="Tirthankar Mittra" userId="5a2678d12002f05b" providerId="LiveId" clId="{BAF9336C-C670-4CFA-A3CB-38CBE69C9111}" dt="2022-05-13T01:20:04.112" v="11577" actId="478"/>
          <ac:inkMkLst>
            <pc:docMk/>
            <pc:sldMk cId="2156050298" sldId="308"/>
            <ac:inkMk id="196" creationId="{CA7FCB45-9819-5720-8A7E-B53FF158F908}"/>
          </ac:inkMkLst>
        </pc:inkChg>
        <pc:inkChg chg="del">
          <ac:chgData name="Tirthankar Mittra" userId="5a2678d12002f05b" providerId="LiveId" clId="{BAF9336C-C670-4CFA-A3CB-38CBE69C9111}" dt="2022-05-13T01:20:04.112" v="11577" actId="478"/>
          <ac:inkMkLst>
            <pc:docMk/>
            <pc:sldMk cId="2156050298" sldId="308"/>
            <ac:inkMk id="197" creationId="{6831147E-D624-649B-5332-62ABB3188765}"/>
          </ac:inkMkLst>
        </pc:inkChg>
        <pc:inkChg chg="del">
          <ac:chgData name="Tirthankar Mittra" userId="5a2678d12002f05b" providerId="LiveId" clId="{BAF9336C-C670-4CFA-A3CB-38CBE69C9111}" dt="2022-05-13T01:20:04.112" v="11577" actId="478"/>
          <ac:inkMkLst>
            <pc:docMk/>
            <pc:sldMk cId="2156050298" sldId="308"/>
            <ac:inkMk id="198" creationId="{683D48DC-5579-1FDC-3504-8AEFE3B4E2D4}"/>
          </ac:inkMkLst>
        </pc:inkChg>
        <pc:inkChg chg="del">
          <ac:chgData name="Tirthankar Mittra" userId="5a2678d12002f05b" providerId="LiveId" clId="{BAF9336C-C670-4CFA-A3CB-38CBE69C9111}" dt="2022-05-13T01:20:04.112" v="11577" actId="478"/>
          <ac:inkMkLst>
            <pc:docMk/>
            <pc:sldMk cId="2156050298" sldId="308"/>
            <ac:inkMk id="199" creationId="{2F335675-499E-DD19-B0C4-F5968ADCD397}"/>
          </ac:inkMkLst>
        </pc:inkChg>
        <pc:inkChg chg="del">
          <ac:chgData name="Tirthankar Mittra" userId="5a2678d12002f05b" providerId="LiveId" clId="{BAF9336C-C670-4CFA-A3CB-38CBE69C9111}" dt="2022-05-13T01:20:01.774" v="11576" actId="478"/>
          <ac:inkMkLst>
            <pc:docMk/>
            <pc:sldMk cId="2156050298" sldId="308"/>
            <ac:inkMk id="201" creationId="{D476B862-5126-BF5D-AA18-63F37E74B824}"/>
          </ac:inkMkLst>
        </pc:inkChg>
        <pc:inkChg chg="del">
          <ac:chgData name="Tirthankar Mittra" userId="5a2678d12002f05b" providerId="LiveId" clId="{BAF9336C-C670-4CFA-A3CB-38CBE69C9111}" dt="2022-05-13T01:20:01.774" v="11576" actId="478"/>
          <ac:inkMkLst>
            <pc:docMk/>
            <pc:sldMk cId="2156050298" sldId="308"/>
            <ac:inkMk id="202" creationId="{997AD30B-36C3-45C8-A2D8-E98609EA9AE9}"/>
          </ac:inkMkLst>
        </pc:inkChg>
        <pc:inkChg chg="del">
          <ac:chgData name="Tirthankar Mittra" userId="5a2678d12002f05b" providerId="LiveId" clId="{BAF9336C-C670-4CFA-A3CB-38CBE69C9111}" dt="2022-05-13T01:08:39.746" v="11123" actId="478"/>
          <ac:inkMkLst>
            <pc:docMk/>
            <pc:sldMk cId="2156050298" sldId="308"/>
            <ac:inkMk id="203" creationId="{BA2C06D6-9E61-47FA-85F6-0AC9BF0E29AB}"/>
          </ac:inkMkLst>
        </pc:inkChg>
        <pc:inkChg chg="del">
          <ac:chgData name="Tirthankar Mittra" userId="5a2678d12002f05b" providerId="LiveId" clId="{BAF9336C-C670-4CFA-A3CB-38CBE69C9111}" dt="2022-05-13T01:08:39.746" v="11123" actId="478"/>
          <ac:inkMkLst>
            <pc:docMk/>
            <pc:sldMk cId="2156050298" sldId="308"/>
            <ac:inkMk id="204" creationId="{9E267438-60F9-BA3E-75C1-2B1727C69CD0}"/>
          </ac:inkMkLst>
        </pc:inkChg>
        <pc:inkChg chg="del">
          <ac:chgData name="Tirthankar Mittra" userId="5a2678d12002f05b" providerId="LiveId" clId="{BAF9336C-C670-4CFA-A3CB-38CBE69C9111}" dt="2022-05-13T01:08:39.746" v="11123" actId="478"/>
          <ac:inkMkLst>
            <pc:docMk/>
            <pc:sldMk cId="2156050298" sldId="308"/>
            <ac:inkMk id="205" creationId="{02A462D0-76AC-DAD4-A46A-CB759BA4FE56}"/>
          </ac:inkMkLst>
        </pc:inkChg>
        <pc:inkChg chg="del">
          <ac:chgData name="Tirthankar Mittra" userId="5a2678d12002f05b" providerId="LiveId" clId="{BAF9336C-C670-4CFA-A3CB-38CBE69C9111}" dt="2022-05-13T01:08:39.746" v="11123" actId="478"/>
          <ac:inkMkLst>
            <pc:docMk/>
            <pc:sldMk cId="2156050298" sldId="308"/>
            <ac:inkMk id="206" creationId="{20D7E527-BDDA-91D7-4615-62EAC401F69B}"/>
          </ac:inkMkLst>
        </pc:inkChg>
        <pc:inkChg chg="del">
          <ac:chgData name="Tirthankar Mittra" userId="5a2678d12002f05b" providerId="LiveId" clId="{BAF9336C-C670-4CFA-A3CB-38CBE69C9111}" dt="2022-05-13T01:08:39.746" v="11123" actId="478"/>
          <ac:inkMkLst>
            <pc:docMk/>
            <pc:sldMk cId="2156050298" sldId="308"/>
            <ac:inkMk id="207" creationId="{6DBED37C-E7C5-FE53-8B12-8F8A034E1C4F}"/>
          </ac:inkMkLst>
        </pc:inkChg>
        <pc:inkChg chg="del">
          <ac:chgData name="Tirthankar Mittra" userId="5a2678d12002f05b" providerId="LiveId" clId="{BAF9336C-C670-4CFA-A3CB-38CBE69C9111}" dt="2022-05-13T01:20:01.774" v="11576" actId="478"/>
          <ac:inkMkLst>
            <pc:docMk/>
            <pc:sldMk cId="2156050298" sldId="308"/>
            <ac:inkMk id="208" creationId="{A87E5F54-D859-9523-4C88-6F002D0D6EF2}"/>
          </ac:inkMkLst>
        </pc:inkChg>
        <pc:inkChg chg="del">
          <ac:chgData name="Tirthankar Mittra" userId="5a2678d12002f05b" providerId="LiveId" clId="{BAF9336C-C670-4CFA-A3CB-38CBE69C9111}" dt="2022-05-13T01:08:39.746" v="11123" actId="478"/>
          <ac:inkMkLst>
            <pc:docMk/>
            <pc:sldMk cId="2156050298" sldId="308"/>
            <ac:inkMk id="209" creationId="{9F4D8096-5408-45E8-FCAA-E242D80E3950}"/>
          </ac:inkMkLst>
        </pc:inkChg>
        <pc:inkChg chg="del">
          <ac:chgData name="Tirthankar Mittra" userId="5a2678d12002f05b" providerId="LiveId" clId="{BAF9336C-C670-4CFA-A3CB-38CBE69C9111}" dt="2022-05-13T01:20:01.774" v="11576" actId="478"/>
          <ac:inkMkLst>
            <pc:docMk/>
            <pc:sldMk cId="2156050298" sldId="308"/>
            <ac:inkMk id="210" creationId="{CA0E5F4D-B164-6E12-0BE8-0FD3000FD53C}"/>
          </ac:inkMkLst>
        </pc:inkChg>
        <pc:inkChg chg="del">
          <ac:chgData name="Tirthankar Mittra" userId="5a2678d12002f05b" providerId="LiveId" clId="{BAF9336C-C670-4CFA-A3CB-38CBE69C9111}" dt="2022-05-13T01:20:01.774" v="11576" actId="478"/>
          <ac:inkMkLst>
            <pc:docMk/>
            <pc:sldMk cId="2156050298" sldId="308"/>
            <ac:inkMk id="213" creationId="{FB6BE9C0-BB9D-27D5-1739-34E9E0ED11F3}"/>
          </ac:inkMkLst>
        </pc:inkChg>
        <pc:inkChg chg="del">
          <ac:chgData name="Tirthankar Mittra" userId="5a2678d12002f05b" providerId="LiveId" clId="{BAF9336C-C670-4CFA-A3CB-38CBE69C9111}" dt="2022-05-13T01:20:01.774" v="11576" actId="478"/>
          <ac:inkMkLst>
            <pc:docMk/>
            <pc:sldMk cId="2156050298" sldId="308"/>
            <ac:inkMk id="216" creationId="{2AEC8519-0E41-8CBA-3B24-4F31AA39D51B}"/>
          </ac:inkMkLst>
        </pc:inkChg>
        <pc:inkChg chg="del">
          <ac:chgData name="Tirthankar Mittra" userId="5a2678d12002f05b" providerId="LiveId" clId="{BAF9336C-C670-4CFA-A3CB-38CBE69C9111}" dt="2022-05-13T01:20:01.774" v="11576" actId="478"/>
          <ac:inkMkLst>
            <pc:docMk/>
            <pc:sldMk cId="2156050298" sldId="308"/>
            <ac:inkMk id="220" creationId="{8D28E053-FF40-22D6-A73C-55F75B23152D}"/>
          </ac:inkMkLst>
        </pc:inkChg>
        <pc:inkChg chg="del">
          <ac:chgData name="Tirthankar Mittra" userId="5a2678d12002f05b" providerId="LiveId" clId="{BAF9336C-C670-4CFA-A3CB-38CBE69C9111}" dt="2022-05-13T01:09:01.592" v="11127" actId="478"/>
          <ac:inkMkLst>
            <pc:docMk/>
            <pc:sldMk cId="2156050298" sldId="308"/>
            <ac:inkMk id="221" creationId="{9C70F0C0-EFB7-DF46-A20E-9814A23CE803}"/>
          </ac:inkMkLst>
        </pc:inkChg>
        <pc:inkChg chg="del">
          <ac:chgData name="Tirthankar Mittra" userId="5a2678d12002f05b" providerId="LiveId" clId="{BAF9336C-C670-4CFA-A3CB-38CBE69C9111}" dt="2022-05-13T01:09:01.592" v="11127" actId="478"/>
          <ac:inkMkLst>
            <pc:docMk/>
            <pc:sldMk cId="2156050298" sldId="308"/>
            <ac:inkMk id="222" creationId="{3B76D5E8-EF35-93A5-F0C9-B596E91F99C4}"/>
          </ac:inkMkLst>
        </pc:inkChg>
        <pc:inkChg chg="del">
          <ac:chgData name="Tirthankar Mittra" userId="5a2678d12002f05b" providerId="LiveId" clId="{BAF9336C-C670-4CFA-A3CB-38CBE69C9111}" dt="2022-05-13T01:09:01.592" v="11127" actId="478"/>
          <ac:inkMkLst>
            <pc:docMk/>
            <pc:sldMk cId="2156050298" sldId="308"/>
            <ac:inkMk id="223" creationId="{72479234-634D-9230-6F63-B3BC2FBC9493}"/>
          </ac:inkMkLst>
        </pc:inkChg>
        <pc:inkChg chg="del topLvl">
          <ac:chgData name="Tirthankar Mittra" userId="5a2678d12002f05b" providerId="LiveId" clId="{BAF9336C-C670-4CFA-A3CB-38CBE69C9111}" dt="2022-05-13T01:09:04.527" v="11128" actId="478"/>
          <ac:inkMkLst>
            <pc:docMk/>
            <pc:sldMk cId="2156050298" sldId="308"/>
            <ac:inkMk id="224" creationId="{C69E9B94-3896-CE17-C296-2884862D75D8}"/>
          </ac:inkMkLst>
        </pc:inkChg>
        <pc:inkChg chg="del">
          <ac:chgData name="Tirthankar Mittra" userId="5a2678d12002f05b" providerId="LiveId" clId="{BAF9336C-C670-4CFA-A3CB-38CBE69C9111}" dt="2022-05-13T01:09:01.592" v="11127" actId="478"/>
          <ac:inkMkLst>
            <pc:docMk/>
            <pc:sldMk cId="2156050298" sldId="308"/>
            <ac:inkMk id="225" creationId="{5ACAAC8B-4A9B-56B0-43E9-C3CD4CC69E7C}"/>
          </ac:inkMkLst>
        </pc:inkChg>
        <pc:inkChg chg="del topLvl">
          <ac:chgData name="Tirthankar Mittra" userId="5a2678d12002f05b" providerId="LiveId" clId="{BAF9336C-C670-4CFA-A3CB-38CBE69C9111}" dt="2022-05-13T01:09:01.592" v="11127" actId="478"/>
          <ac:inkMkLst>
            <pc:docMk/>
            <pc:sldMk cId="2156050298" sldId="308"/>
            <ac:inkMk id="226" creationId="{B2A2453B-A509-1A7C-3A46-6C0C8CFA452E}"/>
          </ac:inkMkLst>
        </pc:inkChg>
        <pc:inkChg chg="del">
          <ac:chgData name="Tirthankar Mittra" userId="5a2678d12002f05b" providerId="LiveId" clId="{BAF9336C-C670-4CFA-A3CB-38CBE69C9111}" dt="2022-05-13T01:09:01.592" v="11127" actId="478"/>
          <ac:inkMkLst>
            <pc:docMk/>
            <pc:sldMk cId="2156050298" sldId="308"/>
            <ac:inkMk id="227" creationId="{7E3F2A3D-46F6-7E93-365B-CDC36574B782}"/>
          </ac:inkMkLst>
        </pc:inkChg>
        <pc:inkChg chg="del">
          <ac:chgData name="Tirthankar Mittra" userId="5a2678d12002f05b" providerId="LiveId" clId="{BAF9336C-C670-4CFA-A3CB-38CBE69C9111}" dt="2022-05-13T01:20:01.774" v="11576" actId="478"/>
          <ac:inkMkLst>
            <pc:docMk/>
            <pc:sldMk cId="2156050298" sldId="308"/>
            <ac:inkMk id="228" creationId="{F65DCB2F-E583-24F2-D259-65C541C0452C}"/>
          </ac:inkMkLst>
        </pc:inkChg>
        <pc:inkChg chg="del">
          <ac:chgData name="Tirthankar Mittra" userId="5a2678d12002f05b" providerId="LiveId" clId="{BAF9336C-C670-4CFA-A3CB-38CBE69C9111}" dt="2022-05-13T01:09:01.592" v="11127" actId="478"/>
          <ac:inkMkLst>
            <pc:docMk/>
            <pc:sldMk cId="2156050298" sldId="308"/>
            <ac:inkMk id="229" creationId="{96CC0C34-819E-B167-D03F-5C6B15B9C65B}"/>
          </ac:inkMkLst>
        </pc:inkChg>
        <pc:inkChg chg="del">
          <ac:chgData name="Tirthankar Mittra" userId="5a2678d12002f05b" providerId="LiveId" clId="{BAF9336C-C670-4CFA-A3CB-38CBE69C9111}" dt="2022-05-13T01:09:01.592" v="11127" actId="478"/>
          <ac:inkMkLst>
            <pc:docMk/>
            <pc:sldMk cId="2156050298" sldId="308"/>
            <ac:inkMk id="231" creationId="{6954E066-1262-F763-4E72-4626CE711BEC}"/>
          </ac:inkMkLst>
        </pc:inkChg>
        <pc:inkChg chg="del">
          <ac:chgData name="Tirthankar Mittra" userId="5a2678d12002f05b" providerId="LiveId" clId="{BAF9336C-C670-4CFA-A3CB-38CBE69C9111}" dt="2022-05-13T01:09:01.592" v="11127" actId="478"/>
          <ac:inkMkLst>
            <pc:docMk/>
            <pc:sldMk cId="2156050298" sldId="308"/>
            <ac:inkMk id="232" creationId="{0D2FEBB3-C2E9-8DA5-74C5-2F11B842A198}"/>
          </ac:inkMkLst>
        </pc:inkChg>
        <pc:inkChg chg="del">
          <ac:chgData name="Tirthankar Mittra" userId="5a2678d12002f05b" providerId="LiveId" clId="{BAF9336C-C670-4CFA-A3CB-38CBE69C9111}" dt="2022-05-13T01:09:01.592" v="11127" actId="478"/>
          <ac:inkMkLst>
            <pc:docMk/>
            <pc:sldMk cId="2156050298" sldId="308"/>
            <ac:inkMk id="233" creationId="{58968630-8A0C-5218-274C-C0C045CD85B7}"/>
          </ac:inkMkLst>
        </pc:inkChg>
        <pc:inkChg chg="del">
          <ac:chgData name="Tirthankar Mittra" userId="5a2678d12002f05b" providerId="LiveId" clId="{BAF9336C-C670-4CFA-A3CB-38CBE69C9111}" dt="2022-05-13T01:09:01.592" v="11127" actId="478"/>
          <ac:inkMkLst>
            <pc:docMk/>
            <pc:sldMk cId="2156050298" sldId="308"/>
            <ac:inkMk id="234" creationId="{F191C1A1-411F-FF57-8B46-CD973376508F}"/>
          </ac:inkMkLst>
        </pc:inkChg>
        <pc:inkChg chg="del">
          <ac:chgData name="Tirthankar Mittra" userId="5a2678d12002f05b" providerId="LiveId" clId="{BAF9336C-C670-4CFA-A3CB-38CBE69C9111}" dt="2022-05-13T01:09:01.592" v="11127" actId="478"/>
          <ac:inkMkLst>
            <pc:docMk/>
            <pc:sldMk cId="2156050298" sldId="308"/>
            <ac:inkMk id="235" creationId="{8023ED08-437D-45F2-9516-E9AFD2F5437B}"/>
          </ac:inkMkLst>
        </pc:inkChg>
        <pc:inkChg chg="del">
          <ac:chgData name="Tirthankar Mittra" userId="5a2678d12002f05b" providerId="LiveId" clId="{BAF9336C-C670-4CFA-A3CB-38CBE69C9111}" dt="2022-05-13T01:09:01.592" v="11127" actId="478"/>
          <ac:inkMkLst>
            <pc:docMk/>
            <pc:sldMk cId="2156050298" sldId="308"/>
            <ac:inkMk id="236" creationId="{85551BA8-3EF1-6A06-CDDB-7404A8DFD415}"/>
          </ac:inkMkLst>
        </pc:inkChg>
        <pc:inkChg chg="del">
          <ac:chgData name="Tirthankar Mittra" userId="5a2678d12002f05b" providerId="LiveId" clId="{BAF9336C-C670-4CFA-A3CB-38CBE69C9111}" dt="2022-05-13T01:20:01.774" v="11576" actId="478"/>
          <ac:inkMkLst>
            <pc:docMk/>
            <pc:sldMk cId="2156050298" sldId="308"/>
            <ac:inkMk id="237" creationId="{99A3E75E-5B2B-1FA5-8F4D-35CEC9299778}"/>
          </ac:inkMkLst>
        </pc:inkChg>
        <pc:inkChg chg="del">
          <ac:chgData name="Tirthankar Mittra" userId="5a2678d12002f05b" providerId="LiveId" clId="{BAF9336C-C670-4CFA-A3CB-38CBE69C9111}" dt="2022-05-13T01:09:01.592" v="11127" actId="478"/>
          <ac:inkMkLst>
            <pc:docMk/>
            <pc:sldMk cId="2156050298" sldId="308"/>
            <ac:inkMk id="238" creationId="{7A98F347-EB8B-48BB-7084-3E952426F7AD}"/>
          </ac:inkMkLst>
        </pc:inkChg>
        <pc:inkChg chg="del">
          <ac:chgData name="Tirthankar Mittra" userId="5a2678d12002f05b" providerId="LiveId" clId="{BAF9336C-C670-4CFA-A3CB-38CBE69C9111}" dt="2022-05-13T01:20:01.774" v="11576" actId="478"/>
          <ac:inkMkLst>
            <pc:docMk/>
            <pc:sldMk cId="2156050298" sldId="308"/>
            <ac:inkMk id="244" creationId="{2A85EE7B-7BC1-B348-59A2-B6887DA71F59}"/>
          </ac:inkMkLst>
        </pc:inkChg>
        <pc:inkChg chg="del">
          <ac:chgData name="Tirthankar Mittra" userId="5a2678d12002f05b" providerId="LiveId" clId="{BAF9336C-C670-4CFA-A3CB-38CBE69C9111}" dt="2022-05-13T01:20:01.774" v="11576" actId="478"/>
          <ac:inkMkLst>
            <pc:docMk/>
            <pc:sldMk cId="2156050298" sldId="308"/>
            <ac:inkMk id="245" creationId="{378FF97E-094B-4FAC-398F-76D5AC5DDC18}"/>
          </ac:inkMkLst>
        </pc:inkChg>
        <pc:inkChg chg="del">
          <ac:chgData name="Tirthankar Mittra" userId="5a2678d12002f05b" providerId="LiveId" clId="{BAF9336C-C670-4CFA-A3CB-38CBE69C9111}" dt="2022-05-13T01:20:01.774" v="11576" actId="478"/>
          <ac:inkMkLst>
            <pc:docMk/>
            <pc:sldMk cId="2156050298" sldId="308"/>
            <ac:inkMk id="246" creationId="{DCDBC73E-2F97-20D8-86A4-598F851C0D4A}"/>
          </ac:inkMkLst>
        </pc:inkChg>
        <pc:inkChg chg="del">
          <ac:chgData name="Tirthankar Mittra" userId="5a2678d12002f05b" providerId="LiveId" clId="{BAF9336C-C670-4CFA-A3CB-38CBE69C9111}" dt="2022-05-13T01:20:01.774" v="11576" actId="478"/>
          <ac:inkMkLst>
            <pc:docMk/>
            <pc:sldMk cId="2156050298" sldId="308"/>
            <ac:inkMk id="247" creationId="{EBD9B07F-4345-398B-A68A-D50A8B8AC9CD}"/>
          </ac:inkMkLst>
        </pc:inkChg>
        <pc:inkChg chg="del">
          <ac:chgData name="Tirthankar Mittra" userId="5a2678d12002f05b" providerId="LiveId" clId="{BAF9336C-C670-4CFA-A3CB-38CBE69C9111}" dt="2022-05-13T01:20:01.774" v="11576" actId="478"/>
          <ac:inkMkLst>
            <pc:docMk/>
            <pc:sldMk cId="2156050298" sldId="308"/>
            <ac:inkMk id="249" creationId="{117A6520-0B93-8228-67F1-1325A6309F28}"/>
          </ac:inkMkLst>
        </pc:inkChg>
        <pc:inkChg chg="del">
          <ac:chgData name="Tirthankar Mittra" userId="5a2678d12002f05b" providerId="LiveId" clId="{BAF9336C-C670-4CFA-A3CB-38CBE69C9111}" dt="2022-05-13T01:20:01.774" v="11576" actId="478"/>
          <ac:inkMkLst>
            <pc:docMk/>
            <pc:sldMk cId="2156050298" sldId="308"/>
            <ac:inkMk id="250" creationId="{A1E9B44D-A241-B719-6ABA-97A3ABBD3652}"/>
          </ac:inkMkLst>
        </pc:inkChg>
        <pc:inkChg chg="del">
          <ac:chgData name="Tirthankar Mittra" userId="5a2678d12002f05b" providerId="LiveId" clId="{BAF9336C-C670-4CFA-A3CB-38CBE69C9111}" dt="2022-05-13T01:20:01.774" v="11576" actId="478"/>
          <ac:inkMkLst>
            <pc:docMk/>
            <pc:sldMk cId="2156050298" sldId="308"/>
            <ac:inkMk id="253" creationId="{6A83164D-923D-6ED1-1D98-CF6DC806A221}"/>
          </ac:inkMkLst>
        </pc:inkChg>
        <pc:inkChg chg="del">
          <ac:chgData name="Tirthankar Mittra" userId="5a2678d12002f05b" providerId="LiveId" clId="{BAF9336C-C670-4CFA-A3CB-38CBE69C9111}" dt="2022-05-13T01:20:01.774" v="11576" actId="478"/>
          <ac:inkMkLst>
            <pc:docMk/>
            <pc:sldMk cId="2156050298" sldId="308"/>
            <ac:inkMk id="263" creationId="{75DE402A-4DBB-3FCA-E98F-E517584D11EC}"/>
          </ac:inkMkLst>
        </pc:inkChg>
        <pc:inkChg chg="del">
          <ac:chgData name="Tirthankar Mittra" userId="5a2678d12002f05b" providerId="LiveId" clId="{BAF9336C-C670-4CFA-A3CB-38CBE69C9111}" dt="2022-05-13T01:20:04.112" v="11577" actId="478"/>
          <ac:inkMkLst>
            <pc:docMk/>
            <pc:sldMk cId="2156050298" sldId="308"/>
            <ac:inkMk id="270" creationId="{FA9B4E23-215E-B3D1-C28C-A27630D1835D}"/>
          </ac:inkMkLst>
        </pc:inkChg>
        <pc:inkChg chg="del">
          <ac:chgData name="Tirthankar Mittra" userId="5a2678d12002f05b" providerId="LiveId" clId="{BAF9336C-C670-4CFA-A3CB-38CBE69C9111}" dt="2022-05-13T01:20:04.112" v="11577" actId="478"/>
          <ac:inkMkLst>
            <pc:docMk/>
            <pc:sldMk cId="2156050298" sldId="308"/>
            <ac:inkMk id="273" creationId="{24645995-8B91-FAE1-80D7-81E532B4AEEF}"/>
          </ac:inkMkLst>
        </pc:inkChg>
        <pc:inkChg chg="del">
          <ac:chgData name="Tirthankar Mittra" userId="5a2678d12002f05b" providerId="LiveId" clId="{BAF9336C-C670-4CFA-A3CB-38CBE69C9111}" dt="2022-05-13T01:20:04.112" v="11577" actId="478"/>
          <ac:inkMkLst>
            <pc:docMk/>
            <pc:sldMk cId="2156050298" sldId="308"/>
            <ac:inkMk id="274" creationId="{703C470E-A1CD-1CA1-5013-96CF400D3498}"/>
          </ac:inkMkLst>
        </pc:inkChg>
        <pc:inkChg chg="del">
          <ac:chgData name="Tirthankar Mittra" userId="5a2678d12002f05b" providerId="LiveId" clId="{BAF9336C-C670-4CFA-A3CB-38CBE69C9111}" dt="2022-05-13T01:20:04.112" v="11577" actId="478"/>
          <ac:inkMkLst>
            <pc:docMk/>
            <pc:sldMk cId="2156050298" sldId="308"/>
            <ac:inkMk id="277" creationId="{01400E91-3EC6-C300-F5A8-B02B75E67776}"/>
          </ac:inkMkLst>
        </pc:inkChg>
        <pc:inkChg chg="del">
          <ac:chgData name="Tirthankar Mittra" userId="5a2678d12002f05b" providerId="LiveId" clId="{BAF9336C-C670-4CFA-A3CB-38CBE69C9111}" dt="2022-05-13T01:20:04.112" v="11577" actId="478"/>
          <ac:inkMkLst>
            <pc:docMk/>
            <pc:sldMk cId="2156050298" sldId="308"/>
            <ac:inkMk id="282" creationId="{92C043A5-6F7F-1736-9BD2-F0804F60A200}"/>
          </ac:inkMkLst>
        </pc:inkChg>
        <pc:inkChg chg="del">
          <ac:chgData name="Tirthankar Mittra" userId="5a2678d12002f05b" providerId="LiveId" clId="{BAF9336C-C670-4CFA-A3CB-38CBE69C9111}" dt="2022-05-13T01:20:01.774" v="11576" actId="478"/>
          <ac:inkMkLst>
            <pc:docMk/>
            <pc:sldMk cId="2156050298" sldId="308"/>
            <ac:inkMk id="320" creationId="{F2532FF7-91EB-207A-2009-E1A422FF3636}"/>
          </ac:inkMkLst>
        </pc:inkChg>
        <pc:inkChg chg="del">
          <ac:chgData name="Tirthankar Mittra" userId="5a2678d12002f05b" providerId="LiveId" clId="{BAF9336C-C670-4CFA-A3CB-38CBE69C9111}" dt="2022-05-13T01:08:39.746" v="11123" actId="478"/>
          <ac:inkMkLst>
            <pc:docMk/>
            <pc:sldMk cId="2156050298" sldId="308"/>
            <ac:inkMk id="323" creationId="{1775BFE5-3609-F358-A540-1854B9ABE869}"/>
          </ac:inkMkLst>
        </pc:inkChg>
        <pc:inkChg chg="del">
          <ac:chgData name="Tirthankar Mittra" userId="5a2678d12002f05b" providerId="LiveId" clId="{BAF9336C-C670-4CFA-A3CB-38CBE69C9111}" dt="2022-05-13T01:20:01.774" v="11576" actId="478"/>
          <ac:inkMkLst>
            <pc:docMk/>
            <pc:sldMk cId="2156050298" sldId="308"/>
            <ac:inkMk id="324" creationId="{00565242-3C6E-1495-E857-2A8B7793E3CB}"/>
          </ac:inkMkLst>
        </pc:inkChg>
        <pc:inkChg chg="del">
          <ac:chgData name="Tirthankar Mittra" userId="5a2678d12002f05b" providerId="LiveId" clId="{BAF9336C-C670-4CFA-A3CB-38CBE69C9111}" dt="2022-05-13T01:08:39.746" v="11123" actId="478"/>
          <ac:inkMkLst>
            <pc:docMk/>
            <pc:sldMk cId="2156050298" sldId="308"/>
            <ac:inkMk id="325" creationId="{1DC6CE05-4C74-C9AB-1ECF-A456C7AF69D6}"/>
          </ac:inkMkLst>
        </pc:inkChg>
        <pc:inkChg chg="del">
          <ac:chgData name="Tirthankar Mittra" userId="5a2678d12002f05b" providerId="LiveId" clId="{BAF9336C-C670-4CFA-A3CB-38CBE69C9111}" dt="2022-05-13T01:20:01.774" v="11576" actId="478"/>
          <ac:inkMkLst>
            <pc:docMk/>
            <pc:sldMk cId="2156050298" sldId="308"/>
            <ac:inkMk id="326" creationId="{DA510C85-3A84-BB77-670A-DB5147EA4E7E}"/>
          </ac:inkMkLst>
        </pc:inkChg>
        <pc:inkChg chg="del">
          <ac:chgData name="Tirthankar Mittra" userId="5a2678d12002f05b" providerId="LiveId" clId="{BAF9336C-C670-4CFA-A3CB-38CBE69C9111}" dt="2022-05-13T01:08:39.746" v="11123" actId="478"/>
          <ac:inkMkLst>
            <pc:docMk/>
            <pc:sldMk cId="2156050298" sldId="308"/>
            <ac:inkMk id="327" creationId="{D14BD50B-EC5D-096B-0571-D57C46E63BC2}"/>
          </ac:inkMkLst>
        </pc:inkChg>
        <pc:inkChg chg="del">
          <ac:chgData name="Tirthankar Mittra" userId="5a2678d12002f05b" providerId="LiveId" clId="{BAF9336C-C670-4CFA-A3CB-38CBE69C9111}" dt="2022-05-13T01:20:01.774" v="11576" actId="478"/>
          <ac:inkMkLst>
            <pc:docMk/>
            <pc:sldMk cId="2156050298" sldId="308"/>
            <ac:inkMk id="328" creationId="{FE63A4DB-87CE-AC38-CBD9-E24A3750A451}"/>
          </ac:inkMkLst>
        </pc:inkChg>
        <pc:inkChg chg="del">
          <ac:chgData name="Tirthankar Mittra" userId="5a2678d12002f05b" providerId="LiveId" clId="{BAF9336C-C670-4CFA-A3CB-38CBE69C9111}" dt="2022-05-13T01:08:39.746" v="11123" actId="478"/>
          <ac:inkMkLst>
            <pc:docMk/>
            <pc:sldMk cId="2156050298" sldId="308"/>
            <ac:inkMk id="329" creationId="{07A0F6FE-B91C-8B8E-ADEA-7ACB1EED4D5F}"/>
          </ac:inkMkLst>
        </pc:inkChg>
        <pc:inkChg chg="del">
          <ac:chgData name="Tirthankar Mittra" userId="5a2678d12002f05b" providerId="LiveId" clId="{BAF9336C-C670-4CFA-A3CB-38CBE69C9111}" dt="2022-05-13T01:20:01.774" v="11576" actId="478"/>
          <ac:inkMkLst>
            <pc:docMk/>
            <pc:sldMk cId="2156050298" sldId="308"/>
            <ac:inkMk id="331" creationId="{248C2B94-9719-346E-F611-61D29B3FEEE9}"/>
          </ac:inkMkLst>
        </pc:inkChg>
        <pc:inkChg chg="del">
          <ac:chgData name="Tirthankar Mittra" userId="5a2678d12002f05b" providerId="LiveId" clId="{BAF9336C-C670-4CFA-A3CB-38CBE69C9111}" dt="2022-05-13T01:08:39.746" v="11123" actId="478"/>
          <ac:inkMkLst>
            <pc:docMk/>
            <pc:sldMk cId="2156050298" sldId="308"/>
            <ac:inkMk id="332" creationId="{B2E623D1-BA61-7319-C4D5-489012BF833E}"/>
          </ac:inkMkLst>
        </pc:inkChg>
        <pc:inkChg chg="del">
          <ac:chgData name="Tirthankar Mittra" userId="5a2678d12002f05b" providerId="LiveId" clId="{BAF9336C-C670-4CFA-A3CB-38CBE69C9111}" dt="2022-05-13T01:08:39.746" v="11123" actId="478"/>
          <ac:inkMkLst>
            <pc:docMk/>
            <pc:sldMk cId="2156050298" sldId="308"/>
            <ac:inkMk id="333" creationId="{75FA728B-1ABF-93ED-0AD5-329A47550CEC}"/>
          </ac:inkMkLst>
        </pc:inkChg>
        <pc:inkChg chg="del">
          <ac:chgData name="Tirthankar Mittra" userId="5a2678d12002f05b" providerId="LiveId" clId="{BAF9336C-C670-4CFA-A3CB-38CBE69C9111}" dt="2022-05-13T01:20:01.774" v="11576" actId="478"/>
          <ac:inkMkLst>
            <pc:docMk/>
            <pc:sldMk cId="2156050298" sldId="308"/>
            <ac:inkMk id="335" creationId="{8F7D9F11-0173-449E-6EE4-D5A0961E2968}"/>
          </ac:inkMkLst>
        </pc:inkChg>
        <pc:inkChg chg="del">
          <ac:chgData name="Tirthankar Mittra" userId="5a2678d12002f05b" providerId="LiveId" clId="{BAF9336C-C670-4CFA-A3CB-38CBE69C9111}" dt="2022-05-13T01:20:01.774" v="11576" actId="478"/>
          <ac:inkMkLst>
            <pc:docMk/>
            <pc:sldMk cId="2156050298" sldId="308"/>
            <ac:inkMk id="336" creationId="{3E1192BF-BA7B-1A61-6D3E-1937826C530F}"/>
          </ac:inkMkLst>
        </pc:inkChg>
        <pc:inkChg chg="del">
          <ac:chgData name="Tirthankar Mittra" userId="5a2678d12002f05b" providerId="LiveId" clId="{BAF9336C-C670-4CFA-A3CB-38CBE69C9111}" dt="2022-05-13T01:20:01.774" v="11576" actId="478"/>
          <ac:inkMkLst>
            <pc:docMk/>
            <pc:sldMk cId="2156050298" sldId="308"/>
            <ac:inkMk id="337" creationId="{780D1772-A5E1-8043-C726-198AF267EF25}"/>
          </ac:inkMkLst>
        </pc:inkChg>
        <pc:inkChg chg="del">
          <ac:chgData name="Tirthankar Mittra" userId="5a2678d12002f05b" providerId="LiveId" clId="{BAF9336C-C670-4CFA-A3CB-38CBE69C9111}" dt="2022-05-13T01:20:01.774" v="11576" actId="478"/>
          <ac:inkMkLst>
            <pc:docMk/>
            <pc:sldMk cId="2156050298" sldId="308"/>
            <ac:inkMk id="338" creationId="{B29781A0-B593-5C04-0AB9-BE8765981905}"/>
          </ac:inkMkLst>
        </pc:inkChg>
        <pc:inkChg chg="del">
          <ac:chgData name="Tirthankar Mittra" userId="5a2678d12002f05b" providerId="LiveId" clId="{BAF9336C-C670-4CFA-A3CB-38CBE69C9111}" dt="2022-05-13T01:20:01.774" v="11576" actId="478"/>
          <ac:inkMkLst>
            <pc:docMk/>
            <pc:sldMk cId="2156050298" sldId="308"/>
            <ac:inkMk id="339" creationId="{828BC2E8-E4BC-C0DD-5C68-2D85F1533E8D}"/>
          </ac:inkMkLst>
        </pc:inkChg>
        <pc:inkChg chg="del">
          <ac:chgData name="Tirthankar Mittra" userId="5a2678d12002f05b" providerId="LiveId" clId="{BAF9336C-C670-4CFA-A3CB-38CBE69C9111}" dt="2022-05-13T01:20:01.774" v="11576" actId="478"/>
          <ac:inkMkLst>
            <pc:docMk/>
            <pc:sldMk cId="2156050298" sldId="308"/>
            <ac:inkMk id="340" creationId="{0A3546E5-C24B-95E1-F688-9B0056DB9179}"/>
          </ac:inkMkLst>
        </pc:inkChg>
        <pc:inkChg chg="del">
          <ac:chgData name="Tirthankar Mittra" userId="5a2678d12002f05b" providerId="LiveId" clId="{BAF9336C-C670-4CFA-A3CB-38CBE69C9111}" dt="2022-05-13T01:20:01.774" v="11576" actId="478"/>
          <ac:inkMkLst>
            <pc:docMk/>
            <pc:sldMk cId="2156050298" sldId="308"/>
            <ac:inkMk id="341" creationId="{A01279A6-A66F-1BC1-536F-331BAF049B93}"/>
          </ac:inkMkLst>
        </pc:inkChg>
        <pc:inkChg chg="del">
          <ac:chgData name="Tirthankar Mittra" userId="5a2678d12002f05b" providerId="LiveId" clId="{BAF9336C-C670-4CFA-A3CB-38CBE69C9111}" dt="2022-05-13T01:20:01.774" v="11576" actId="478"/>
          <ac:inkMkLst>
            <pc:docMk/>
            <pc:sldMk cId="2156050298" sldId="308"/>
            <ac:inkMk id="342" creationId="{9A906DEF-723B-59C1-F4F7-2F9AE575D4F8}"/>
          </ac:inkMkLst>
        </pc:inkChg>
        <pc:inkChg chg="del">
          <ac:chgData name="Tirthankar Mittra" userId="5a2678d12002f05b" providerId="LiveId" clId="{BAF9336C-C670-4CFA-A3CB-38CBE69C9111}" dt="2022-05-13T01:20:01.774" v="11576" actId="478"/>
          <ac:inkMkLst>
            <pc:docMk/>
            <pc:sldMk cId="2156050298" sldId="308"/>
            <ac:inkMk id="343" creationId="{8EAA007A-C43B-ACCB-0C84-23E1E01E43BD}"/>
          </ac:inkMkLst>
        </pc:inkChg>
        <pc:inkChg chg="del">
          <ac:chgData name="Tirthankar Mittra" userId="5a2678d12002f05b" providerId="LiveId" clId="{BAF9336C-C670-4CFA-A3CB-38CBE69C9111}" dt="2022-05-13T01:20:01.774" v="11576" actId="478"/>
          <ac:inkMkLst>
            <pc:docMk/>
            <pc:sldMk cId="2156050298" sldId="308"/>
            <ac:inkMk id="344" creationId="{659920EE-7137-95C3-B1AA-27F04DABE2A7}"/>
          </ac:inkMkLst>
        </pc:inkChg>
        <pc:inkChg chg="del">
          <ac:chgData name="Tirthankar Mittra" userId="5a2678d12002f05b" providerId="LiveId" clId="{BAF9336C-C670-4CFA-A3CB-38CBE69C9111}" dt="2022-05-13T01:20:01.774" v="11576" actId="478"/>
          <ac:inkMkLst>
            <pc:docMk/>
            <pc:sldMk cId="2156050298" sldId="308"/>
            <ac:inkMk id="345" creationId="{74E7F643-53BA-9F92-5535-657C23A20230}"/>
          </ac:inkMkLst>
        </pc:inkChg>
        <pc:inkChg chg="del">
          <ac:chgData name="Tirthankar Mittra" userId="5a2678d12002f05b" providerId="LiveId" clId="{BAF9336C-C670-4CFA-A3CB-38CBE69C9111}" dt="2022-05-13T01:20:01.774" v="11576" actId="478"/>
          <ac:inkMkLst>
            <pc:docMk/>
            <pc:sldMk cId="2156050298" sldId="308"/>
            <ac:inkMk id="346" creationId="{55672FBE-3202-EE44-3C7B-9011F1D276B7}"/>
          </ac:inkMkLst>
        </pc:inkChg>
        <pc:inkChg chg="del">
          <ac:chgData name="Tirthankar Mittra" userId="5a2678d12002f05b" providerId="LiveId" clId="{BAF9336C-C670-4CFA-A3CB-38CBE69C9111}" dt="2022-05-13T01:20:01.774" v="11576" actId="478"/>
          <ac:inkMkLst>
            <pc:docMk/>
            <pc:sldMk cId="2156050298" sldId="308"/>
            <ac:inkMk id="347" creationId="{90BEB021-E50A-EA50-7DEF-1CFCEF96EDFF}"/>
          </ac:inkMkLst>
        </pc:inkChg>
        <pc:inkChg chg="del">
          <ac:chgData name="Tirthankar Mittra" userId="5a2678d12002f05b" providerId="LiveId" clId="{BAF9336C-C670-4CFA-A3CB-38CBE69C9111}" dt="2022-05-13T01:20:04.112" v="11577" actId="478"/>
          <ac:inkMkLst>
            <pc:docMk/>
            <pc:sldMk cId="2156050298" sldId="308"/>
            <ac:inkMk id="349" creationId="{4BEB8175-9E70-FF3D-0F17-FF70C1C54173}"/>
          </ac:inkMkLst>
        </pc:inkChg>
        <pc:inkChg chg="del">
          <ac:chgData name="Tirthankar Mittra" userId="5a2678d12002f05b" providerId="LiveId" clId="{BAF9336C-C670-4CFA-A3CB-38CBE69C9111}" dt="2022-05-13T01:20:04.112" v="11577" actId="478"/>
          <ac:inkMkLst>
            <pc:docMk/>
            <pc:sldMk cId="2156050298" sldId="308"/>
            <ac:inkMk id="350" creationId="{601CDB8E-5FCA-BEC6-3530-B5152BC30F04}"/>
          </ac:inkMkLst>
        </pc:inkChg>
        <pc:inkChg chg="del">
          <ac:chgData name="Tirthankar Mittra" userId="5a2678d12002f05b" providerId="LiveId" clId="{BAF9336C-C670-4CFA-A3CB-38CBE69C9111}" dt="2022-05-13T01:20:04.112" v="11577" actId="478"/>
          <ac:inkMkLst>
            <pc:docMk/>
            <pc:sldMk cId="2156050298" sldId="308"/>
            <ac:inkMk id="351" creationId="{154BE2EC-6D73-A6AE-1937-104A49BA04EA}"/>
          </ac:inkMkLst>
        </pc:inkChg>
        <pc:inkChg chg="del">
          <ac:chgData name="Tirthankar Mittra" userId="5a2678d12002f05b" providerId="LiveId" clId="{BAF9336C-C670-4CFA-A3CB-38CBE69C9111}" dt="2022-05-13T01:20:04.112" v="11577" actId="478"/>
          <ac:inkMkLst>
            <pc:docMk/>
            <pc:sldMk cId="2156050298" sldId="308"/>
            <ac:inkMk id="352" creationId="{6904C424-E9F6-7DAC-24C4-09C14BD13357}"/>
          </ac:inkMkLst>
        </pc:inkChg>
        <pc:inkChg chg="del">
          <ac:chgData name="Tirthankar Mittra" userId="5a2678d12002f05b" providerId="LiveId" clId="{BAF9336C-C670-4CFA-A3CB-38CBE69C9111}" dt="2022-05-13T01:20:01.774" v="11576" actId="478"/>
          <ac:inkMkLst>
            <pc:docMk/>
            <pc:sldMk cId="2156050298" sldId="308"/>
            <ac:inkMk id="353" creationId="{BC01363E-D61A-8314-BDB9-E172C4609D91}"/>
          </ac:inkMkLst>
        </pc:inkChg>
        <pc:inkChg chg="del">
          <ac:chgData name="Tirthankar Mittra" userId="5a2678d12002f05b" providerId="LiveId" clId="{BAF9336C-C670-4CFA-A3CB-38CBE69C9111}" dt="2022-05-13T01:20:01.774" v="11576" actId="478"/>
          <ac:inkMkLst>
            <pc:docMk/>
            <pc:sldMk cId="2156050298" sldId="308"/>
            <ac:inkMk id="355" creationId="{78231C70-47CE-2FAE-633A-F88C0ED3DB51}"/>
          </ac:inkMkLst>
        </pc:inkChg>
        <pc:inkChg chg="del">
          <ac:chgData name="Tirthankar Mittra" userId="5a2678d12002f05b" providerId="LiveId" clId="{BAF9336C-C670-4CFA-A3CB-38CBE69C9111}" dt="2022-05-13T01:20:01.774" v="11576" actId="478"/>
          <ac:inkMkLst>
            <pc:docMk/>
            <pc:sldMk cId="2156050298" sldId="308"/>
            <ac:inkMk id="356" creationId="{E16D26A8-696E-3915-9DAD-AC3628ECB42C}"/>
          </ac:inkMkLst>
        </pc:inkChg>
        <pc:inkChg chg="del">
          <ac:chgData name="Tirthankar Mittra" userId="5a2678d12002f05b" providerId="LiveId" clId="{BAF9336C-C670-4CFA-A3CB-38CBE69C9111}" dt="2022-05-13T01:20:01.774" v="11576" actId="478"/>
          <ac:inkMkLst>
            <pc:docMk/>
            <pc:sldMk cId="2156050298" sldId="308"/>
            <ac:inkMk id="357" creationId="{BE50C17F-D2F8-63E8-61C4-7020627A2AFF}"/>
          </ac:inkMkLst>
        </pc:inkChg>
        <pc:inkChg chg="del">
          <ac:chgData name="Tirthankar Mittra" userId="5a2678d12002f05b" providerId="LiveId" clId="{BAF9336C-C670-4CFA-A3CB-38CBE69C9111}" dt="2022-05-13T01:20:01.774" v="11576" actId="478"/>
          <ac:inkMkLst>
            <pc:docMk/>
            <pc:sldMk cId="2156050298" sldId="308"/>
            <ac:inkMk id="359" creationId="{B82EF308-3106-ABFC-EF37-DC94D23A75CC}"/>
          </ac:inkMkLst>
        </pc:inkChg>
        <pc:inkChg chg="del">
          <ac:chgData name="Tirthankar Mittra" userId="5a2678d12002f05b" providerId="LiveId" clId="{BAF9336C-C670-4CFA-A3CB-38CBE69C9111}" dt="2022-05-13T01:20:01.774" v="11576" actId="478"/>
          <ac:inkMkLst>
            <pc:docMk/>
            <pc:sldMk cId="2156050298" sldId="308"/>
            <ac:inkMk id="360" creationId="{1AD89B5A-473F-80FF-115F-F7B7865D8E55}"/>
          </ac:inkMkLst>
        </pc:inkChg>
        <pc:inkChg chg="del">
          <ac:chgData name="Tirthankar Mittra" userId="5a2678d12002f05b" providerId="LiveId" clId="{BAF9336C-C670-4CFA-A3CB-38CBE69C9111}" dt="2022-05-13T01:20:01.774" v="11576" actId="478"/>
          <ac:inkMkLst>
            <pc:docMk/>
            <pc:sldMk cId="2156050298" sldId="308"/>
            <ac:inkMk id="361" creationId="{24CD3712-F552-6D8E-D1DA-E2D4DA8CF8F6}"/>
          </ac:inkMkLst>
        </pc:inkChg>
        <pc:inkChg chg="del">
          <ac:chgData name="Tirthankar Mittra" userId="5a2678d12002f05b" providerId="LiveId" clId="{BAF9336C-C670-4CFA-A3CB-38CBE69C9111}" dt="2022-05-13T01:20:01.774" v="11576" actId="478"/>
          <ac:inkMkLst>
            <pc:docMk/>
            <pc:sldMk cId="2156050298" sldId="308"/>
            <ac:inkMk id="362" creationId="{2BF7F548-8090-E304-DFD9-E8B9C4C9AE6E}"/>
          </ac:inkMkLst>
        </pc:inkChg>
        <pc:inkChg chg="del">
          <ac:chgData name="Tirthankar Mittra" userId="5a2678d12002f05b" providerId="LiveId" clId="{BAF9336C-C670-4CFA-A3CB-38CBE69C9111}" dt="2022-05-13T01:20:01.774" v="11576" actId="478"/>
          <ac:inkMkLst>
            <pc:docMk/>
            <pc:sldMk cId="2156050298" sldId="308"/>
            <ac:inkMk id="365" creationId="{3E03D966-9D06-B109-8DA2-8B36FB731108}"/>
          </ac:inkMkLst>
        </pc:inkChg>
        <pc:inkChg chg="del">
          <ac:chgData name="Tirthankar Mittra" userId="5a2678d12002f05b" providerId="LiveId" clId="{BAF9336C-C670-4CFA-A3CB-38CBE69C9111}" dt="2022-05-13T01:20:01.774" v="11576" actId="478"/>
          <ac:inkMkLst>
            <pc:docMk/>
            <pc:sldMk cId="2156050298" sldId="308"/>
            <ac:inkMk id="366" creationId="{A36D8217-18B5-8C67-102C-696123D8CAAC}"/>
          </ac:inkMkLst>
        </pc:inkChg>
        <pc:inkChg chg="del">
          <ac:chgData name="Tirthankar Mittra" userId="5a2678d12002f05b" providerId="LiveId" clId="{BAF9336C-C670-4CFA-A3CB-38CBE69C9111}" dt="2022-05-13T01:20:01.774" v="11576" actId="478"/>
          <ac:inkMkLst>
            <pc:docMk/>
            <pc:sldMk cId="2156050298" sldId="308"/>
            <ac:inkMk id="367" creationId="{D9FA37D0-CD2C-C145-60A5-B5D363F4D713}"/>
          </ac:inkMkLst>
        </pc:inkChg>
        <pc:inkChg chg="del">
          <ac:chgData name="Tirthankar Mittra" userId="5a2678d12002f05b" providerId="LiveId" clId="{BAF9336C-C670-4CFA-A3CB-38CBE69C9111}" dt="2022-05-13T01:20:01.774" v="11576" actId="478"/>
          <ac:inkMkLst>
            <pc:docMk/>
            <pc:sldMk cId="2156050298" sldId="308"/>
            <ac:inkMk id="368" creationId="{D67BFDB8-685E-4651-C3F5-DCFFAB8B1E30}"/>
          </ac:inkMkLst>
        </pc:inkChg>
        <pc:inkChg chg="del">
          <ac:chgData name="Tirthankar Mittra" userId="5a2678d12002f05b" providerId="LiveId" clId="{BAF9336C-C670-4CFA-A3CB-38CBE69C9111}" dt="2022-05-13T01:08:39.746" v="11123" actId="478"/>
          <ac:inkMkLst>
            <pc:docMk/>
            <pc:sldMk cId="2156050298" sldId="308"/>
            <ac:inkMk id="370" creationId="{80835E8A-36BA-0913-5E65-899D9EF7906D}"/>
          </ac:inkMkLst>
        </pc:inkChg>
        <pc:cxnChg chg="add del mod">
          <ac:chgData name="Tirthankar Mittra" userId="5a2678d12002f05b" providerId="LiveId" clId="{BAF9336C-C670-4CFA-A3CB-38CBE69C9111}" dt="2022-05-13T01:31:10.781" v="11600" actId="14100"/>
          <ac:cxnSpMkLst>
            <pc:docMk/>
            <pc:sldMk cId="2156050298" sldId="308"/>
            <ac:cxnSpMk id="13" creationId="{9D4A8616-16FE-BED0-D8E2-BFEEC6C2A7CA}"/>
          </ac:cxnSpMkLst>
        </pc:cxnChg>
      </pc:sldChg>
      <pc:sldChg chg="addSp delSp modSp add mod ord">
        <pc:chgData name="Tirthankar Mittra" userId="5a2678d12002f05b" providerId="LiveId" clId="{BAF9336C-C670-4CFA-A3CB-38CBE69C9111}" dt="2022-05-13T03:18:06.187" v="15566" actId="207"/>
        <pc:sldMkLst>
          <pc:docMk/>
          <pc:sldMk cId="697028393" sldId="309"/>
        </pc:sldMkLst>
        <pc:spChg chg="mod">
          <ac:chgData name="Tirthankar Mittra" userId="5a2678d12002f05b" providerId="LiveId" clId="{BAF9336C-C670-4CFA-A3CB-38CBE69C9111}" dt="2022-05-13T03:18:06.187" v="15566" actId="207"/>
          <ac:spMkLst>
            <pc:docMk/>
            <pc:sldMk cId="697028393" sldId="309"/>
            <ac:spMk id="2" creationId="{00000000-0000-0000-0000-000000000000}"/>
          </ac:spMkLst>
        </pc:spChg>
        <pc:spChg chg="add mod">
          <ac:chgData name="Tirthankar Mittra" userId="5a2678d12002f05b" providerId="LiveId" clId="{BAF9336C-C670-4CFA-A3CB-38CBE69C9111}" dt="2022-05-12T17:31:37.862" v="10922" actId="20577"/>
          <ac:spMkLst>
            <pc:docMk/>
            <pc:sldMk cId="697028393" sldId="309"/>
            <ac:spMk id="3" creationId="{923F9CED-2AC3-7334-F3EC-4142C89FDFD9}"/>
          </ac:spMkLst>
        </pc:spChg>
        <pc:spChg chg="add mod">
          <ac:chgData name="Tirthankar Mittra" userId="5a2678d12002f05b" providerId="LiveId" clId="{BAF9336C-C670-4CFA-A3CB-38CBE69C9111}" dt="2022-05-12T17:32:31.752" v="10936" actId="403"/>
          <ac:spMkLst>
            <pc:docMk/>
            <pc:sldMk cId="697028393" sldId="309"/>
            <ac:spMk id="5" creationId="{D335D372-D0D7-4947-8B2A-76B56E2CF3BB}"/>
          </ac:spMkLst>
        </pc:spChg>
        <pc:spChg chg="del">
          <ac:chgData name="Tirthankar Mittra" userId="5a2678d12002f05b" providerId="LiveId" clId="{BAF9336C-C670-4CFA-A3CB-38CBE69C9111}" dt="2022-05-12T15:40:26.446" v="9194" actId="478"/>
          <ac:spMkLst>
            <pc:docMk/>
            <pc:sldMk cId="697028393" sldId="309"/>
            <ac:spMk id="63" creationId="{37324F56-F25F-E2F5-3B92-9F098A7133EB}"/>
          </ac:spMkLst>
        </pc:spChg>
        <pc:picChg chg="add mod modCrop">
          <ac:chgData name="Tirthankar Mittra" userId="5a2678d12002f05b" providerId="LiveId" clId="{BAF9336C-C670-4CFA-A3CB-38CBE69C9111}" dt="2022-05-12T17:16:17.810" v="10889" actId="1035"/>
          <ac:picMkLst>
            <pc:docMk/>
            <pc:sldMk cId="697028393" sldId="309"/>
            <ac:picMk id="4" creationId="{3FB857F7-0866-524B-1592-56B06116619B}"/>
          </ac:picMkLst>
        </pc:picChg>
      </pc:sldChg>
      <pc:sldChg chg="add del">
        <pc:chgData name="Tirthankar Mittra" userId="5a2678d12002f05b" providerId="LiveId" clId="{BAF9336C-C670-4CFA-A3CB-38CBE69C9111}" dt="2022-05-12T15:37:52.137" v="9173" actId="2890"/>
        <pc:sldMkLst>
          <pc:docMk/>
          <pc:sldMk cId="3511266352" sldId="309"/>
        </pc:sldMkLst>
      </pc:sldChg>
      <pc:sldChg chg="addSp delSp modSp add mod">
        <pc:chgData name="Tirthankar Mittra" userId="5a2678d12002f05b" providerId="LiveId" clId="{BAF9336C-C670-4CFA-A3CB-38CBE69C9111}" dt="2022-05-13T03:18:16.187" v="15568" actId="207"/>
        <pc:sldMkLst>
          <pc:docMk/>
          <pc:sldMk cId="446551987" sldId="310"/>
        </pc:sldMkLst>
        <pc:spChg chg="mod">
          <ac:chgData name="Tirthankar Mittra" userId="5a2678d12002f05b" providerId="LiveId" clId="{BAF9336C-C670-4CFA-A3CB-38CBE69C9111}" dt="2022-05-13T03:18:16.187" v="15568" actId="207"/>
          <ac:spMkLst>
            <pc:docMk/>
            <pc:sldMk cId="446551987" sldId="310"/>
            <ac:spMk id="2" creationId="{00000000-0000-0000-0000-000000000000}"/>
          </ac:spMkLst>
        </pc:spChg>
        <pc:spChg chg="add mod">
          <ac:chgData name="Tirthankar Mittra" userId="5a2678d12002f05b" providerId="LiveId" clId="{BAF9336C-C670-4CFA-A3CB-38CBE69C9111}" dt="2022-05-13T03:05:35.568" v="14846" actId="1076"/>
          <ac:spMkLst>
            <pc:docMk/>
            <pc:sldMk cId="446551987" sldId="310"/>
            <ac:spMk id="4" creationId="{78F9956B-F889-3B15-98CE-F447C46E62A6}"/>
          </ac:spMkLst>
        </pc:spChg>
        <pc:spChg chg="add mod">
          <ac:chgData name="Tirthankar Mittra" userId="5a2678d12002f05b" providerId="LiveId" clId="{BAF9336C-C670-4CFA-A3CB-38CBE69C9111}" dt="2022-05-13T03:05:28.209" v="14844" actId="1076"/>
          <ac:spMkLst>
            <pc:docMk/>
            <pc:sldMk cId="446551987" sldId="310"/>
            <ac:spMk id="5" creationId="{23D0D12A-6B34-1FB4-1B35-7002A7098E11}"/>
          </ac:spMkLst>
        </pc:spChg>
        <pc:picChg chg="del">
          <ac:chgData name="Tirthankar Mittra" userId="5a2678d12002f05b" providerId="LiveId" clId="{BAF9336C-C670-4CFA-A3CB-38CBE69C9111}" dt="2022-05-12T15:46:39.396" v="9421" actId="478"/>
          <ac:picMkLst>
            <pc:docMk/>
            <pc:sldMk cId="446551987" sldId="310"/>
            <ac:picMk id="4" creationId="{3FB857F7-0866-524B-1592-56B06116619B}"/>
          </ac:picMkLst>
        </pc:picChg>
        <pc:picChg chg="add del mod">
          <ac:chgData name="Tirthankar Mittra" userId="5a2678d12002f05b" providerId="LiveId" clId="{BAF9336C-C670-4CFA-A3CB-38CBE69C9111}" dt="2022-05-12T17:33:54.436" v="10949" actId="21"/>
          <ac:picMkLst>
            <pc:docMk/>
            <pc:sldMk cId="446551987" sldId="310"/>
            <ac:picMk id="5" creationId="{673B718F-6B34-2B98-49A4-33F1F0E1FF1A}"/>
          </ac:picMkLst>
        </pc:picChg>
        <pc:picChg chg="add del mod">
          <ac:chgData name="Tirthankar Mittra" userId="5a2678d12002f05b" providerId="LiveId" clId="{BAF9336C-C670-4CFA-A3CB-38CBE69C9111}" dt="2022-05-12T17:32:43.638" v="10938" actId="21"/>
          <ac:picMkLst>
            <pc:docMk/>
            <pc:sldMk cId="446551987" sldId="310"/>
            <ac:picMk id="6" creationId="{55FBD407-7FF4-C2D5-7007-EB4527992FAC}"/>
          </ac:picMkLst>
        </pc:picChg>
        <pc:picChg chg="add mod modCrop">
          <ac:chgData name="Tirthankar Mittra" userId="5a2678d12002f05b" providerId="LiveId" clId="{BAF9336C-C670-4CFA-A3CB-38CBE69C9111}" dt="2022-05-13T03:05:31.713" v="14845" actId="1076"/>
          <ac:picMkLst>
            <pc:docMk/>
            <pc:sldMk cId="446551987" sldId="310"/>
            <ac:picMk id="7" creationId="{9B154A90-9943-1D17-F57E-A6DCEEACF2F9}"/>
          </ac:picMkLst>
        </pc:picChg>
      </pc:sldChg>
      <pc:sldChg chg="addSp delSp modSp add mod">
        <pc:chgData name="Tirthankar Mittra" userId="5a2678d12002f05b" providerId="LiveId" clId="{BAF9336C-C670-4CFA-A3CB-38CBE69C9111}" dt="2022-05-13T03:18:20.602" v="15569" actId="207"/>
        <pc:sldMkLst>
          <pc:docMk/>
          <pc:sldMk cId="2688995027" sldId="311"/>
        </pc:sldMkLst>
        <pc:spChg chg="mod">
          <ac:chgData name="Tirthankar Mittra" userId="5a2678d12002f05b" providerId="LiveId" clId="{BAF9336C-C670-4CFA-A3CB-38CBE69C9111}" dt="2022-05-13T03:18:20.602" v="15569" actId="207"/>
          <ac:spMkLst>
            <pc:docMk/>
            <pc:sldMk cId="2688995027" sldId="311"/>
            <ac:spMk id="2" creationId="{00000000-0000-0000-0000-000000000000}"/>
          </ac:spMkLst>
        </pc:spChg>
        <pc:spChg chg="mod">
          <ac:chgData name="Tirthankar Mittra" userId="5a2678d12002f05b" providerId="LiveId" clId="{BAF9336C-C670-4CFA-A3CB-38CBE69C9111}" dt="2022-05-13T02:16:01.973" v="13356" actId="20577"/>
          <ac:spMkLst>
            <pc:docMk/>
            <pc:sldMk cId="2688995027" sldId="311"/>
            <ac:spMk id="3" creationId="{923F9CED-2AC3-7334-F3EC-4142C89FDFD9}"/>
          </ac:spMkLst>
        </pc:spChg>
        <pc:spChg chg="mod">
          <ac:chgData name="Tirthankar Mittra" userId="5a2678d12002f05b" providerId="LiveId" clId="{BAF9336C-C670-4CFA-A3CB-38CBE69C9111}" dt="2022-05-12T17:32:36.439" v="10937" actId="403"/>
          <ac:spMkLst>
            <pc:docMk/>
            <pc:sldMk cId="2688995027" sldId="311"/>
            <ac:spMk id="5" creationId="{D335D372-D0D7-4947-8B2A-76B56E2CF3BB}"/>
          </ac:spMkLst>
        </pc:spChg>
        <pc:picChg chg="del">
          <ac:chgData name="Tirthankar Mittra" userId="5a2678d12002f05b" providerId="LiveId" clId="{BAF9336C-C670-4CFA-A3CB-38CBE69C9111}" dt="2022-05-12T17:32:48.634" v="10939" actId="478"/>
          <ac:picMkLst>
            <pc:docMk/>
            <pc:sldMk cId="2688995027" sldId="311"/>
            <ac:picMk id="4" creationId="{3FB857F7-0866-524B-1592-56B06116619B}"/>
          </ac:picMkLst>
        </pc:picChg>
        <pc:picChg chg="add mod modCrop">
          <ac:chgData name="Tirthankar Mittra" userId="5a2678d12002f05b" providerId="LiveId" clId="{BAF9336C-C670-4CFA-A3CB-38CBE69C9111}" dt="2022-05-12T17:33:36.941" v="10947" actId="1076"/>
          <ac:picMkLst>
            <pc:docMk/>
            <pc:sldMk cId="2688995027" sldId="311"/>
            <ac:picMk id="6" creationId="{CDCE67DD-72DA-8625-C390-8EC9B8168378}"/>
          </ac:picMkLst>
        </pc:picChg>
        <pc:picChg chg="add mod">
          <ac:chgData name="Tirthankar Mittra" userId="5a2678d12002f05b" providerId="LiveId" clId="{BAF9336C-C670-4CFA-A3CB-38CBE69C9111}" dt="2022-05-13T02:16:52.814" v="13360" actId="1076"/>
          <ac:picMkLst>
            <pc:docMk/>
            <pc:sldMk cId="2688995027" sldId="311"/>
            <ac:picMk id="7" creationId="{B4B0B873-2DEE-3239-5F4C-39EA2C61D962}"/>
          </ac:picMkLst>
        </pc:picChg>
        <pc:cxnChg chg="add mod">
          <ac:chgData name="Tirthankar Mittra" userId="5a2678d12002f05b" providerId="LiveId" clId="{BAF9336C-C670-4CFA-A3CB-38CBE69C9111}" dt="2022-05-13T02:17:35.891" v="13366" actId="1582"/>
          <ac:cxnSpMkLst>
            <pc:docMk/>
            <pc:sldMk cId="2688995027" sldId="311"/>
            <ac:cxnSpMk id="8" creationId="{E9741474-925E-3C60-4C55-E4BD5B4F310C}"/>
          </ac:cxnSpMkLst>
        </pc:cxnChg>
      </pc:sldChg>
      <pc:sldChg chg="addSp delSp modSp add del mod">
        <pc:chgData name="Tirthankar Mittra" userId="5a2678d12002f05b" providerId="LiveId" clId="{BAF9336C-C670-4CFA-A3CB-38CBE69C9111}" dt="2022-05-13T02:47:35.899" v="14237" actId="2696"/>
        <pc:sldMkLst>
          <pc:docMk/>
          <pc:sldMk cId="1427873503" sldId="312"/>
        </pc:sldMkLst>
        <pc:spChg chg="add del mod">
          <ac:chgData name="Tirthankar Mittra" userId="5a2678d12002f05b" providerId="LiveId" clId="{BAF9336C-C670-4CFA-A3CB-38CBE69C9111}" dt="2022-05-13T02:26:33.803" v="13555" actId="478"/>
          <ac:spMkLst>
            <pc:docMk/>
            <pc:sldMk cId="1427873503" sldId="312"/>
            <ac:spMk id="6" creationId="{639E9519-76EA-7CA6-37D8-93F889CE8971}"/>
          </ac:spMkLst>
        </pc:spChg>
        <pc:spChg chg="del mod">
          <ac:chgData name="Tirthankar Mittra" userId="5a2678d12002f05b" providerId="LiveId" clId="{BAF9336C-C670-4CFA-A3CB-38CBE69C9111}" dt="2022-05-13T02:44:56.927" v="14208"/>
          <ac:spMkLst>
            <pc:docMk/>
            <pc:sldMk cId="1427873503" sldId="312"/>
            <ac:spMk id="7" creationId="{94742760-BD60-CD92-091A-B4E81498EB24}"/>
          </ac:spMkLst>
        </pc:spChg>
        <pc:spChg chg="mod">
          <ac:chgData name="Tirthankar Mittra" userId="5a2678d12002f05b" providerId="LiveId" clId="{BAF9336C-C670-4CFA-A3CB-38CBE69C9111}" dt="2022-05-12T17:39:10.693" v="11059" actId="1076"/>
          <ac:spMkLst>
            <pc:docMk/>
            <pc:sldMk cId="1427873503" sldId="312"/>
            <ac:spMk id="8" creationId="{74C90682-16E1-6614-755F-6719E9AF9E01}"/>
          </ac:spMkLst>
        </pc:spChg>
        <pc:spChg chg="del">
          <ac:chgData name="Tirthankar Mittra" userId="5a2678d12002f05b" providerId="LiveId" clId="{BAF9336C-C670-4CFA-A3CB-38CBE69C9111}" dt="2022-05-12T17:39:24.714" v="11060" actId="478"/>
          <ac:spMkLst>
            <pc:docMk/>
            <pc:sldMk cId="1427873503" sldId="312"/>
            <ac:spMk id="10" creationId="{19BE3D14-B66A-242E-74AF-E0C680E07076}"/>
          </ac:spMkLst>
        </pc:spChg>
        <pc:grpChg chg="add del">
          <ac:chgData name="Tirthankar Mittra" userId="5a2678d12002f05b" providerId="LiveId" clId="{BAF9336C-C670-4CFA-A3CB-38CBE69C9111}" dt="2022-05-13T02:26:34.416" v="13556" actId="478"/>
          <ac:grpSpMkLst>
            <pc:docMk/>
            <pc:sldMk cId="1427873503" sldId="312"/>
            <ac:grpSpMk id="9" creationId="{AB4CC37A-395C-CDDD-D98E-80DC65A0560E}"/>
          </ac:grpSpMkLst>
        </pc:grpChg>
        <pc:grpChg chg="del">
          <ac:chgData name="Tirthankar Mittra" userId="5a2678d12002f05b" providerId="LiveId" clId="{BAF9336C-C670-4CFA-A3CB-38CBE69C9111}" dt="2022-05-12T17:39:24.714" v="11060" actId="478"/>
          <ac:grpSpMkLst>
            <pc:docMk/>
            <pc:sldMk cId="1427873503" sldId="312"/>
            <ac:grpSpMk id="43" creationId="{05AD1142-36D5-CBE6-CE21-EA893A7266D2}"/>
          </ac:grpSpMkLst>
        </pc:grpChg>
        <pc:inkChg chg="del">
          <ac:chgData name="Tirthankar Mittra" userId="5a2678d12002f05b" providerId="LiveId" clId="{BAF9336C-C670-4CFA-A3CB-38CBE69C9111}" dt="2022-05-12T17:39:34.030" v="11062" actId="478"/>
          <ac:inkMkLst>
            <pc:docMk/>
            <pc:sldMk cId="1427873503" sldId="312"/>
            <ac:inkMk id="95" creationId="{4D6564CB-05F4-C787-E265-10785314A4C2}"/>
          </ac:inkMkLst>
        </pc:inkChg>
        <pc:inkChg chg="del">
          <ac:chgData name="Tirthankar Mittra" userId="5a2678d12002f05b" providerId="LiveId" clId="{BAF9336C-C670-4CFA-A3CB-38CBE69C9111}" dt="2022-05-12T17:39:34.030" v="11062" actId="478"/>
          <ac:inkMkLst>
            <pc:docMk/>
            <pc:sldMk cId="1427873503" sldId="312"/>
            <ac:inkMk id="100" creationId="{2F904A22-7632-6F62-BC29-4C881882E908}"/>
          </ac:inkMkLst>
        </pc:inkChg>
        <pc:cxnChg chg="del">
          <ac:chgData name="Tirthankar Mittra" userId="5a2678d12002f05b" providerId="LiveId" clId="{BAF9336C-C670-4CFA-A3CB-38CBE69C9111}" dt="2022-05-12T17:39:27.442" v="11061" actId="478"/>
          <ac:cxnSpMkLst>
            <pc:docMk/>
            <pc:sldMk cId="1427873503" sldId="312"/>
            <ac:cxnSpMk id="97" creationId="{A39D2F03-D5DD-D3F9-E3D8-7A020FDB0F7A}"/>
          </ac:cxnSpMkLst>
        </pc:cxnChg>
      </pc:sldChg>
      <pc:sldChg chg="addSp delSp modSp add mod ord">
        <pc:chgData name="Tirthankar Mittra" userId="5a2678d12002f05b" providerId="LiveId" clId="{BAF9336C-C670-4CFA-A3CB-38CBE69C9111}" dt="2022-05-13T03:17:58.042" v="15564" actId="207"/>
        <pc:sldMkLst>
          <pc:docMk/>
          <pc:sldMk cId="470372088" sldId="313"/>
        </pc:sldMkLst>
        <pc:spChg chg="mod">
          <ac:chgData name="Tirthankar Mittra" userId="5a2678d12002f05b" providerId="LiveId" clId="{BAF9336C-C670-4CFA-A3CB-38CBE69C9111}" dt="2022-05-13T03:17:58.042" v="15564" actId="207"/>
          <ac:spMkLst>
            <pc:docMk/>
            <pc:sldMk cId="470372088" sldId="313"/>
            <ac:spMk id="2" creationId="{00000000-0000-0000-0000-000000000000}"/>
          </ac:spMkLst>
        </pc:spChg>
        <pc:spChg chg="mod">
          <ac:chgData name="Tirthankar Mittra" userId="5a2678d12002f05b" providerId="LiveId" clId="{BAF9336C-C670-4CFA-A3CB-38CBE69C9111}" dt="2022-05-13T02:40:55.130" v="14049" actId="1076"/>
          <ac:spMkLst>
            <pc:docMk/>
            <pc:sldMk cId="470372088" sldId="313"/>
            <ac:spMk id="6" creationId="{639E9519-76EA-7CA6-37D8-93F889CE8971}"/>
          </ac:spMkLst>
        </pc:spChg>
        <pc:spChg chg="mod">
          <ac:chgData name="Tirthankar Mittra" userId="5a2678d12002f05b" providerId="LiveId" clId="{BAF9336C-C670-4CFA-A3CB-38CBE69C9111}" dt="2022-05-13T02:45:07.886" v="14212" actId="20577"/>
          <ac:spMkLst>
            <pc:docMk/>
            <pc:sldMk cId="470372088" sldId="313"/>
            <ac:spMk id="7" creationId="{94742760-BD60-CD92-091A-B4E81498EB24}"/>
          </ac:spMkLst>
        </pc:spChg>
        <pc:spChg chg="mod">
          <ac:chgData name="Tirthankar Mittra" userId="5a2678d12002f05b" providerId="LiveId" clId="{BAF9336C-C670-4CFA-A3CB-38CBE69C9111}" dt="2022-05-13T02:39:30.864" v="13923" actId="164"/>
          <ac:spMkLst>
            <pc:docMk/>
            <pc:sldMk cId="470372088" sldId="313"/>
            <ac:spMk id="10" creationId="{19BE3D14-B66A-242E-74AF-E0C680E07076}"/>
          </ac:spMkLst>
        </pc:spChg>
        <pc:spChg chg="mod">
          <ac:chgData name="Tirthankar Mittra" userId="5a2678d12002f05b" providerId="LiveId" clId="{BAF9336C-C670-4CFA-A3CB-38CBE69C9111}" dt="2022-05-13T02:39:05.499" v="13921"/>
          <ac:spMkLst>
            <pc:docMk/>
            <pc:sldMk cId="470372088" sldId="313"/>
            <ac:spMk id="155" creationId="{815886E6-ABF5-A2F2-D0B7-E9A1EFF298E9}"/>
          </ac:spMkLst>
        </pc:spChg>
        <pc:spChg chg="mod">
          <ac:chgData name="Tirthankar Mittra" userId="5a2678d12002f05b" providerId="LiveId" clId="{BAF9336C-C670-4CFA-A3CB-38CBE69C9111}" dt="2022-05-13T02:43:21.483" v="14191" actId="1076"/>
          <ac:spMkLst>
            <pc:docMk/>
            <pc:sldMk cId="470372088" sldId="313"/>
            <ac:spMk id="157" creationId="{DEFC21D0-504E-8810-9AF4-8964C22DA220}"/>
          </ac:spMkLst>
        </pc:spChg>
        <pc:spChg chg="add mod">
          <ac:chgData name="Tirthankar Mittra" userId="5a2678d12002f05b" providerId="LiveId" clId="{BAF9336C-C670-4CFA-A3CB-38CBE69C9111}" dt="2022-05-13T02:44:19.068" v="14203" actId="164"/>
          <ac:spMkLst>
            <pc:docMk/>
            <pc:sldMk cId="470372088" sldId="313"/>
            <ac:spMk id="159" creationId="{DDBC55F6-E881-5C00-59D3-CEC95D3CF45E}"/>
          </ac:spMkLst>
        </pc:spChg>
        <pc:grpChg chg="mod">
          <ac:chgData name="Tirthankar Mittra" userId="5a2678d12002f05b" providerId="LiveId" clId="{BAF9336C-C670-4CFA-A3CB-38CBE69C9111}" dt="2022-05-13T02:41:01.515" v="14050" actId="1076"/>
          <ac:grpSpMkLst>
            <pc:docMk/>
            <pc:sldMk cId="470372088" sldId="313"/>
            <ac:grpSpMk id="9" creationId="{AB4CC37A-395C-CDDD-D98E-80DC65A0560E}"/>
          </ac:grpSpMkLst>
        </pc:grpChg>
        <pc:grpChg chg="add mod">
          <ac:chgData name="Tirthankar Mittra" userId="5a2678d12002f05b" providerId="LiveId" clId="{BAF9336C-C670-4CFA-A3CB-38CBE69C9111}" dt="2022-05-13T02:44:19.068" v="14203" actId="164"/>
          <ac:grpSpMkLst>
            <pc:docMk/>
            <pc:sldMk cId="470372088" sldId="313"/>
            <ac:grpSpMk id="14" creationId="{C2E9E5F6-A190-0FF2-0D1D-B622AE50799D}"/>
          </ac:grpSpMkLst>
        </pc:grpChg>
        <pc:grpChg chg="add mod">
          <ac:chgData name="Tirthankar Mittra" userId="5a2678d12002f05b" providerId="LiveId" clId="{BAF9336C-C670-4CFA-A3CB-38CBE69C9111}" dt="2022-05-13T02:44:19.068" v="14203" actId="164"/>
          <ac:grpSpMkLst>
            <pc:docMk/>
            <pc:sldMk cId="470372088" sldId="313"/>
            <ac:grpSpMk id="19" creationId="{6445AA98-1976-7529-EF33-9023C859D5E4}"/>
          </ac:grpSpMkLst>
        </pc:grpChg>
        <pc:grpChg chg="del">
          <ac:chgData name="Tirthankar Mittra" userId="5a2678d12002f05b" providerId="LiveId" clId="{BAF9336C-C670-4CFA-A3CB-38CBE69C9111}" dt="2022-05-13T02:26:15.291" v="13549" actId="478"/>
          <ac:grpSpMkLst>
            <pc:docMk/>
            <pc:sldMk cId="470372088" sldId="313"/>
            <ac:grpSpMk id="36" creationId="{AC4BED5A-E54D-6508-3874-8D2794FD8854}"/>
          </ac:grpSpMkLst>
        </pc:grpChg>
        <pc:grpChg chg="del">
          <ac:chgData name="Tirthankar Mittra" userId="5a2678d12002f05b" providerId="LiveId" clId="{BAF9336C-C670-4CFA-A3CB-38CBE69C9111}" dt="2022-05-13T02:26:15.291" v="13549" actId="478"/>
          <ac:grpSpMkLst>
            <pc:docMk/>
            <pc:sldMk cId="470372088" sldId="313"/>
            <ac:grpSpMk id="40" creationId="{0925A13C-411D-88D0-5ABF-9BF93EC641C7}"/>
          </ac:grpSpMkLst>
        </pc:grpChg>
        <pc:grpChg chg="del">
          <ac:chgData name="Tirthankar Mittra" userId="5a2678d12002f05b" providerId="LiveId" clId="{BAF9336C-C670-4CFA-A3CB-38CBE69C9111}" dt="2022-05-13T02:26:15.291" v="13549" actId="478"/>
          <ac:grpSpMkLst>
            <pc:docMk/>
            <pc:sldMk cId="470372088" sldId="313"/>
            <ac:grpSpMk id="43" creationId="{05AD1142-36D5-CBE6-CE21-EA893A7266D2}"/>
          </ac:grpSpMkLst>
        </pc:grpChg>
        <pc:grpChg chg="del">
          <ac:chgData name="Tirthankar Mittra" userId="5a2678d12002f05b" providerId="LiveId" clId="{BAF9336C-C670-4CFA-A3CB-38CBE69C9111}" dt="2022-05-13T02:26:15.291" v="13549" actId="478"/>
          <ac:grpSpMkLst>
            <pc:docMk/>
            <pc:sldMk cId="470372088" sldId="313"/>
            <ac:grpSpMk id="61" creationId="{38356E11-6646-2AF2-84D0-25BBAD68DD26}"/>
          </ac:grpSpMkLst>
        </pc:grpChg>
        <pc:grpChg chg="del">
          <ac:chgData name="Tirthankar Mittra" userId="5a2678d12002f05b" providerId="LiveId" clId="{BAF9336C-C670-4CFA-A3CB-38CBE69C9111}" dt="2022-05-13T02:26:15.291" v="13549" actId="478"/>
          <ac:grpSpMkLst>
            <pc:docMk/>
            <pc:sldMk cId="470372088" sldId="313"/>
            <ac:grpSpMk id="71" creationId="{09243B68-B7B5-90A0-AE8D-17E69F5DCF13}"/>
          </ac:grpSpMkLst>
        </pc:grpChg>
        <pc:grpChg chg="del">
          <ac:chgData name="Tirthankar Mittra" userId="5a2678d12002f05b" providerId="LiveId" clId="{BAF9336C-C670-4CFA-A3CB-38CBE69C9111}" dt="2022-05-13T02:26:15.291" v="13549" actId="478"/>
          <ac:grpSpMkLst>
            <pc:docMk/>
            <pc:sldMk cId="470372088" sldId="313"/>
            <ac:grpSpMk id="75" creationId="{6D3CA5F4-E06A-B11A-5E5E-F4EBC785B142}"/>
          </ac:grpSpMkLst>
        </pc:grpChg>
        <pc:grpChg chg="del">
          <ac:chgData name="Tirthankar Mittra" userId="5a2678d12002f05b" providerId="LiveId" clId="{BAF9336C-C670-4CFA-A3CB-38CBE69C9111}" dt="2022-05-13T02:26:15.291" v="13549" actId="478"/>
          <ac:grpSpMkLst>
            <pc:docMk/>
            <pc:sldMk cId="470372088" sldId="313"/>
            <ac:grpSpMk id="84" creationId="{5CAAAF76-CBD2-B56C-B442-D7BBFD592007}"/>
          </ac:grpSpMkLst>
        </pc:grpChg>
        <pc:grpChg chg="del">
          <ac:chgData name="Tirthankar Mittra" userId="5a2678d12002f05b" providerId="LiveId" clId="{BAF9336C-C670-4CFA-A3CB-38CBE69C9111}" dt="2022-05-13T02:26:15.291" v="13549" actId="478"/>
          <ac:grpSpMkLst>
            <pc:docMk/>
            <pc:sldMk cId="470372088" sldId="313"/>
            <ac:grpSpMk id="85" creationId="{51FEEBC3-1833-393D-2D41-9B443444E30D}"/>
          </ac:grpSpMkLst>
        </pc:grpChg>
        <pc:grpChg chg="del">
          <ac:chgData name="Tirthankar Mittra" userId="5a2678d12002f05b" providerId="LiveId" clId="{BAF9336C-C670-4CFA-A3CB-38CBE69C9111}" dt="2022-05-13T02:26:15.291" v="13549" actId="478"/>
          <ac:grpSpMkLst>
            <pc:docMk/>
            <pc:sldMk cId="470372088" sldId="313"/>
            <ac:grpSpMk id="92" creationId="{11EACC09-2895-BD09-B33B-BFFD19DB1088}"/>
          </ac:grpSpMkLst>
        </pc:grpChg>
        <pc:grpChg chg="add mod">
          <ac:chgData name="Tirthankar Mittra" userId="5a2678d12002f05b" providerId="LiveId" clId="{BAF9336C-C670-4CFA-A3CB-38CBE69C9111}" dt="2022-05-13T02:39:30.864" v="13923" actId="164"/>
          <ac:grpSpMkLst>
            <pc:docMk/>
            <pc:sldMk cId="470372088" sldId="313"/>
            <ac:grpSpMk id="154" creationId="{3E9A2EF3-0FFD-7FD4-4D8C-3B79D1895A9E}"/>
          </ac:grpSpMkLst>
        </pc:grpChg>
        <pc:grpChg chg="del">
          <ac:chgData name="Tirthankar Mittra" userId="5a2678d12002f05b" providerId="LiveId" clId="{BAF9336C-C670-4CFA-A3CB-38CBE69C9111}" dt="2022-05-13T02:26:18.919" v="13550" actId="478"/>
          <ac:grpSpMkLst>
            <pc:docMk/>
            <pc:sldMk cId="470372088" sldId="313"/>
            <ac:grpSpMk id="207" creationId="{0458921F-06A0-41DC-8150-F3FB5C47922F}"/>
          </ac:grpSpMkLst>
        </pc:grpChg>
        <pc:grpChg chg="del">
          <ac:chgData name="Tirthankar Mittra" userId="5a2678d12002f05b" providerId="LiveId" clId="{BAF9336C-C670-4CFA-A3CB-38CBE69C9111}" dt="2022-05-13T02:26:18.919" v="13550" actId="478"/>
          <ac:grpSpMkLst>
            <pc:docMk/>
            <pc:sldMk cId="470372088" sldId="313"/>
            <ac:grpSpMk id="217" creationId="{D0F9DFE6-A02A-D7DC-568F-287EA0D25758}"/>
          </ac:grpSpMkLst>
        </pc:grpChg>
        <pc:grpChg chg="add del">
          <ac:chgData name="Tirthankar Mittra" userId="5a2678d12002f05b" providerId="LiveId" clId="{BAF9336C-C670-4CFA-A3CB-38CBE69C9111}" dt="2022-05-13T02:26:52.439" v="13561" actId="478"/>
          <ac:grpSpMkLst>
            <pc:docMk/>
            <pc:sldMk cId="470372088" sldId="313"/>
            <ac:grpSpMk id="303" creationId="{1F8B9267-EA56-C9F6-1C50-CD6A4D750DCD}"/>
          </ac:grpSpMkLst>
        </pc:grpChg>
        <pc:inkChg chg="add del">
          <ac:chgData name="Tirthankar Mittra" userId="5a2678d12002f05b" providerId="LiveId" clId="{BAF9336C-C670-4CFA-A3CB-38CBE69C9111}" dt="2022-05-13T02:26:52.439" v="13561" actId="478"/>
          <ac:inkMkLst>
            <pc:docMk/>
            <pc:sldMk cId="470372088" sldId="313"/>
            <ac:inkMk id="3" creationId="{7F19169F-078F-B48C-B23C-5C2BB767CECC}"/>
          </ac:inkMkLst>
        </pc:inkChg>
        <pc:inkChg chg="del">
          <ac:chgData name="Tirthankar Mittra" userId="5a2678d12002f05b" providerId="LiveId" clId="{BAF9336C-C670-4CFA-A3CB-38CBE69C9111}" dt="2022-05-13T02:26:15.291" v="13549" actId="478"/>
          <ac:inkMkLst>
            <pc:docMk/>
            <pc:sldMk cId="470372088" sldId="313"/>
            <ac:inkMk id="4" creationId="{AA4402CA-B709-8796-8981-335BD51DEA70}"/>
          </ac:inkMkLst>
        </pc:inkChg>
        <pc:inkChg chg="del">
          <ac:chgData name="Tirthankar Mittra" userId="5a2678d12002f05b" providerId="LiveId" clId="{BAF9336C-C670-4CFA-A3CB-38CBE69C9111}" dt="2022-05-13T02:26:15.291" v="13549" actId="478"/>
          <ac:inkMkLst>
            <pc:docMk/>
            <pc:sldMk cId="470372088" sldId="313"/>
            <ac:inkMk id="5" creationId="{D871D05E-26D1-18A4-5B0B-E15FCF959609}"/>
          </ac:inkMkLst>
        </pc:inkChg>
        <pc:inkChg chg="del">
          <ac:chgData name="Tirthankar Mittra" userId="5a2678d12002f05b" providerId="LiveId" clId="{BAF9336C-C670-4CFA-A3CB-38CBE69C9111}" dt="2022-05-13T02:26:15.291" v="13549" actId="478"/>
          <ac:inkMkLst>
            <pc:docMk/>
            <pc:sldMk cId="470372088" sldId="313"/>
            <ac:inkMk id="11" creationId="{B5499197-31D0-B980-AAC4-3A3EBEABF424}"/>
          </ac:inkMkLst>
        </pc:inkChg>
        <pc:inkChg chg="del">
          <ac:chgData name="Tirthankar Mittra" userId="5a2678d12002f05b" providerId="LiveId" clId="{BAF9336C-C670-4CFA-A3CB-38CBE69C9111}" dt="2022-05-13T02:26:15.291" v="13549" actId="478"/>
          <ac:inkMkLst>
            <pc:docMk/>
            <pc:sldMk cId="470372088" sldId="313"/>
            <ac:inkMk id="12" creationId="{4E17DAA6-AA3A-5D55-8B89-050E36984DB7}"/>
          </ac:inkMkLst>
        </pc:inkChg>
        <pc:inkChg chg="del">
          <ac:chgData name="Tirthankar Mittra" userId="5a2678d12002f05b" providerId="LiveId" clId="{BAF9336C-C670-4CFA-A3CB-38CBE69C9111}" dt="2022-05-13T02:26:15.291" v="13549" actId="478"/>
          <ac:inkMkLst>
            <pc:docMk/>
            <pc:sldMk cId="470372088" sldId="313"/>
            <ac:inkMk id="13" creationId="{6AC10230-715F-2CA6-CBCC-B74EA42DB9B6}"/>
          </ac:inkMkLst>
        </pc:inkChg>
        <pc:inkChg chg="del topLvl">
          <ac:chgData name="Tirthankar Mittra" userId="5a2678d12002f05b" providerId="LiveId" clId="{BAF9336C-C670-4CFA-A3CB-38CBE69C9111}" dt="2022-05-13T02:26:15.291" v="13549" actId="478"/>
          <ac:inkMkLst>
            <pc:docMk/>
            <pc:sldMk cId="470372088" sldId="313"/>
            <ac:inkMk id="15" creationId="{D3247FEA-6F83-CDA4-D4AA-450889F6AD44}"/>
          </ac:inkMkLst>
        </pc:inkChg>
        <pc:inkChg chg="del">
          <ac:chgData name="Tirthankar Mittra" userId="5a2678d12002f05b" providerId="LiveId" clId="{BAF9336C-C670-4CFA-A3CB-38CBE69C9111}" dt="2022-05-13T02:26:15.291" v="13549" actId="478"/>
          <ac:inkMkLst>
            <pc:docMk/>
            <pc:sldMk cId="470372088" sldId="313"/>
            <ac:inkMk id="17" creationId="{C2913FF2-1B48-2904-1FDA-41BE8B7C4971}"/>
          </ac:inkMkLst>
        </pc:inkChg>
        <pc:inkChg chg="del">
          <ac:chgData name="Tirthankar Mittra" userId="5a2678d12002f05b" providerId="LiveId" clId="{BAF9336C-C670-4CFA-A3CB-38CBE69C9111}" dt="2022-05-13T02:26:15.291" v="13549" actId="478"/>
          <ac:inkMkLst>
            <pc:docMk/>
            <pc:sldMk cId="470372088" sldId="313"/>
            <ac:inkMk id="18" creationId="{14895B77-914E-FCCC-845D-DE14474F1503}"/>
          </ac:inkMkLst>
        </pc:inkChg>
        <pc:inkChg chg="del">
          <ac:chgData name="Tirthankar Mittra" userId="5a2678d12002f05b" providerId="LiveId" clId="{BAF9336C-C670-4CFA-A3CB-38CBE69C9111}" dt="2022-05-13T02:26:15.291" v="13549" actId="478"/>
          <ac:inkMkLst>
            <pc:docMk/>
            <pc:sldMk cId="470372088" sldId="313"/>
            <ac:inkMk id="20" creationId="{E557442D-3F6C-1027-646C-D44FCC32BF4F}"/>
          </ac:inkMkLst>
        </pc:inkChg>
        <pc:inkChg chg="del">
          <ac:chgData name="Tirthankar Mittra" userId="5a2678d12002f05b" providerId="LiveId" clId="{BAF9336C-C670-4CFA-A3CB-38CBE69C9111}" dt="2022-05-13T02:26:15.291" v="13549" actId="478"/>
          <ac:inkMkLst>
            <pc:docMk/>
            <pc:sldMk cId="470372088" sldId="313"/>
            <ac:inkMk id="21" creationId="{E7CBA89E-C457-021A-984E-63BFCEE8AFF0}"/>
          </ac:inkMkLst>
        </pc:inkChg>
        <pc:inkChg chg="del">
          <ac:chgData name="Tirthankar Mittra" userId="5a2678d12002f05b" providerId="LiveId" clId="{BAF9336C-C670-4CFA-A3CB-38CBE69C9111}" dt="2022-05-13T02:26:15.291" v="13549" actId="478"/>
          <ac:inkMkLst>
            <pc:docMk/>
            <pc:sldMk cId="470372088" sldId="313"/>
            <ac:inkMk id="22" creationId="{30BD48DC-282F-4AB5-4C55-4F448A141C9D}"/>
          </ac:inkMkLst>
        </pc:inkChg>
        <pc:inkChg chg="del">
          <ac:chgData name="Tirthankar Mittra" userId="5a2678d12002f05b" providerId="LiveId" clId="{BAF9336C-C670-4CFA-A3CB-38CBE69C9111}" dt="2022-05-13T02:26:15.291" v="13549" actId="478"/>
          <ac:inkMkLst>
            <pc:docMk/>
            <pc:sldMk cId="470372088" sldId="313"/>
            <ac:inkMk id="23" creationId="{8E162960-58D7-5B4A-8156-3EE3941EE8AB}"/>
          </ac:inkMkLst>
        </pc:inkChg>
        <pc:inkChg chg="del">
          <ac:chgData name="Tirthankar Mittra" userId="5a2678d12002f05b" providerId="LiveId" clId="{BAF9336C-C670-4CFA-A3CB-38CBE69C9111}" dt="2022-05-13T02:26:15.291" v="13549" actId="478"/>
          <ac:inkMkLst>
            <pc:docMk/>
            <pc:sldMk cId="470372088" sldId="313"/>
            <ac:inkMk id="24" creationId="{42D33DDD-303C-F243-9F3F-8F474984EC20}"/>
          </ac:inkMkLst>
        </pc:inkChg>
        <pc:inkChg chg="del">
          <ac:chgData name="Tirthankar Mittra" userId="5a2678d12002f05b" providerId="LiveId" clId="{BAF9336C-C670-4CFA-A3CB-38CBE69C9111}" dt="2022-05-13T02:26:15.291" v="13549" actId="478"/>
          <ac:inkMkLst>
            <pc:docMk/>
            <pc:sldMk cId="470372088" sldId="313"/>
            <ac:inkMk id="25" creationId="{65520A80-B274-1ED0-26FA-6AF5B397E730}"/>
          </ac:inkMkLst>
        </pc:inkChg>
        <pc:inkChg chg="del">
          <ac:chgData name="Tirthankar Mittra" userId="5a2678d12002f05b" providerId="LiveId" clId="{BAF9336C-C670-4CFA-A3CB-38CBE69C9111}" dt="2022-05-13T02:26:15.291" v="13549" actId="478"/>
          <ac:inkMkLst>
            <pc:docMk/>
            <pc:sldMk cId="470372088" sldId="313"/>
            <ac:inkMk id="26" creationId="{13A601AF-58BB-427C-DE39-BFA9240D040A}"/>
          </ac:inkMkLst>
        </pc:inkChg>
        <pc:inkChg chg="del">
          <ac:chgData name="Tirthankar Mittra" userId="5a2678d12002f05b" providerId="LiveId" clId="{BAF9336C-C670-4CFA-A3CB-38CBE69C9111}" dt="2022-05-13T02:26:15.291" v="13549" actId="478"/>
          <ac:inkMkLst>
            <pc:docMk/>
            <pc:sldMk cId="470372088" sldId="313"/>
            <ac:inkMk id="27" creationId="{323E2449-A214-F80A-EA89-5DF2504E8035}"/>
          </ac:inkMkLst>
        </pc:inkChg>
        <pc:inkChg chg="del topLvl">
          <ac:chgData name="Tirthankar Mittra" userId="5a2678d12002f05b" providerId="LiveId" clId="{BAF9336C-C670-4CFA-A3CB-38CBE69C9111}" dt="2022-05-13T02:26:15.291" v="13549" actId="478"/>
          <ac:inkMkLst>
            <pc:docMk/>
            <pc:sldMk cId="470372088" sldId="313"/>
            <ac:inkMk id="28" creationId="{B0671664-54DD-BDB5-5F13-84BF96A69281}"/>
          </ac:inkMkLst>
        </pc:inkChg>
        <pc:inkChg chg="del">
          <ac:chgData name="Tirthankar Mittra" userId="5a2678d12002f05b" providerId="LiveId" clId="{BAF9336C-C670-4CFA-A3CB-38CBE69C9111}" dt="2022-05-13T02:26:15.291" v="13549" actId="478"/>
          <ac:inkMkLst>
            <pc:docMk/>
            <pc:sldMk cId="470372088" sldId="313"/>
            <ac:inkMk id="29" creationId="{1A18EFE2-E2B3-D964-6ECB-673745DFA5FF}"/>
          </ac:inkMkLst>
        </pc:inkChg>
        <pc:inkChg chg="del">
          <ac:chgData name="Tirthankar Mittra" userId="5a2678d12002f05b" providerId="LiveId" clId="{BAF9336C-C670-4CFA-A3CB-38CBE69C9111}" dt="2022-05-13T02:26:15.291" v="13549" actId="478"/>
          <ac:inkMkLst>
            <pc:docMk/>
            <pc:sldMk cId="470372088" sldId="313"/>
            <ac:inkMk id="30" creationId="{44BAAFA6-1CDA-8EED-8C14-D88519F0FFC7}"/>
          </ac:inkMkLst>
        </pc:inkChg>
        <pc:inkChg chg="del">
          <ac:chgData name="Tirthankar Mittra" userId="5a2678d12002f05b" providerId="LiveId" clId="{BAF9336C-C670-4CFA-A3CB-38CBE69C9111}" dt="2022-05-13T02:26:15.291" v="13549" actId="478"/>
          <ac:inkMkLst>
            <pc:docMk/>
            <pc:sldMk cId="470372088" sldId="313"/>
            <ac:inkMk id="31" creationId="{55FB7153-7A79-F5D5-CB56-1B4FBCF7A274}"/>
          </ac:inkMkLst>
        </pc:inkChg>
        <pc:inkChg chg="del">
          <ac:chgData name="Tirthankar Mittra" userId="5a2678d12002f05b" providerId="LiveId" clId="{BAF9336C-C670-4CFA-A3CB-38CBE69C9111}" dt="2022-05-13T02:26:15.291" v="13549" actId="478"/>
          <ac:inkMkLst>
            <pc:docMk/>
            <pc:sldMk cId="470372088" sldId="313"/>
            <ac:inkMk id="32" creationId="{11230715-F013-B7C3-D110-E491C54132E9}"/>
          </ac:inkMkLst>
        </pc:inkChg>
        <pc:inkChg chg="del topLvl">
          <ac:chgData name="Tirthankar Mittra" userId="5a2678d12002f05b" providerId="LiveId" clId="{BAF9336C-C670-4CFA-A3CB-38CBE69C9111}" dt="2022-05-13T02:26:15.291" v="13549" actId="478"/>
          <ac:inkMkLst>
            <pc:docMk/>
            <pc:sldMk cId="470372088" sldId="313"/>
            <ac:inkMk id="33" creationId="{FC4264AC-9F8D-9E66-F9E9-8B96D77E9205}"/>
          </ac:inkMkLst>
        </pc:inkChg>
        <pc:inkChg chg="del">
          <ac:chgData name="Tirthankar Mittra" userId="5a2678d12002f05b" providerId="LiveId" clId="{BAF9336C-C670-4CFA-A3CB-38CBE69C9111}" dt="2022-05-13T02:26:15.291" v="13549" actId="478"/>
          <ac:inkMkLst>
            <pc:docMk/>
            <pc:sldMk cId="470372088" sldId="313"/>
            <ac:inkMk id="34" creationId="{DC64ADF1-3D24-06D4-93BE-4BC4F4661FED}"/>
          </ac:inkMkLst>
        </pc:inkChg>
        <pc:inkChg chg="del topLvl">
          <ac:chgData name="Tirthankar Mittra" userId="5a2678d12002f05b" providerId="LiveId" clId="{BAF9336C-C670-4CFA-A3CB-38CBE69C9111}" dt="2022-05-13T02:26:15.291" v="13549" actId="478"/>
          <ac:inkMkLst>
            <pc:docMk/>
            <pc:sldMk cId="470372088" sldId="313"/>
            <ac:inkMk id="37" creationId="{F0DB0B33-79D2-09E7-755E-4BF3AFD84AD4}"/>
          </ac:inkMkLst>
        </pc:inkChg>
        <pc:inkChg chg="del">
          <ac:chgData name="Tirthankar Mittra" userId="5a2678d12002f05b" providerId="LiveId" clId="{BAF9336C-C670-4CFA-A3CB-38CBE69C9111}" dt="2022-05-13T02:26:15.291" v="13549" actId="478"/>
          <ac:inkMkLst>
            <pc:docMk/>
            <pc:sldMk cId="470372088" sldId="313"/>
            <ac:inkMk id="38" creationId="{1367EAC0-122E-2506-600C-F0CEA3637DD4}"/>
          </ac:inkMkLst>
        </pc:inkChg>
        <pc:inkChg chg="del">
          <ac:chgData name="Tirthankar Mittra" userId="5a2678d12002f05b" providerId="LiveId" clId="{BAF9336C-C670-4CFA-A3CB-38CBE69C9111}" dt="2022-05-13T02:26:15.291" v="13549" actId="478"/>
          <ac:inkMkLst>
            <pc:docMk/>
            <pc:sldMk cId="470372088" sldId="313"/>
            <ac:inkMk id="39" creationId="{B5BBCBE6-FA2C-8E99-2DBC-DBE9E034F790}"/>
          </ac:inkMkLst>
        </pc:inkChg>
        <pc:inkChg chg="del topLvl">
          <ac:chgData name="Tirthankar Mittra" userId="5a2678d12002f05b" providerId="LiveId" clId="{BAF9336C-C670-4CFA-A3CB-38CBE69C9111}" dt="2022-05-13T02:26:15.291" v="13549" actId="478"/>
          <ac:inkMkLst>
            <pc:docMk/>
            <pc:sldMk cId="470372088" sldId="313"/>
            <ac:inkMk id="41" creationId="{DA2415A2-E412-C5F8-62F2-44EE63B34C53}"/>
          </ac:inkMkLst>
        </pc:inkChg>
        <pc:inkChg chg="del topLvl">
          <ac:chgData name="Tirthankar Mittra" userId="5a2678d12002f05b" providerId="LiveId" clId="{BAF9336C-C670-4CFA-A3CB-38CBE69C9111}" dt="2022-05-13T02:26:15.291" v="13549" actId="478"/>
          <ac:inkMkLst>
            <pc:docMk/>
            <pc:sldMk cId="470372088" sldId="313"/>
            <ac:inkMk id="42" creationId="{B58270B4-A816-1E2D-645A-4544B5FF3EF0}"/>
          </ac:inkMkLst>
        </pc:inkChg>
        <pc:inkChg chg="del">
          <ac:chgData name="Tirthankar Mittra" userId="5a2678d12002f05b" providerId="LiveId" clId="{BAF9336C-C670-4CFA-A3CB-38CBE69C9111}" dt="2022-05-13T02:26:15.291" v="13549" actId="478"/>
          <ac:inkMkLst>
            <pc:docMk/>
            <pc:sldMk cId="470372088" sldId="313"/>
            <ac:inkMk id="44" creationId="{7FF80B24-CE51-6736-218E-03D26E954001}"/>
          </ac:inkMkLst>
        </pc:inkChg>
        <pc:inkChg chg="del">
          <ac:chgData name="Tirthankar Mittra" userId="5a2678d12002f05b" providerId="LiveId" clId="{BAF9336C-C670-4CFA-A3CB-38CBE69C9111}" dt="2022-05-13T02:26:15.291" v="13549" actId="478"/>
          <ac:inkMkLst>
            <pc:docMk/>
            <pc:sldMk cId="470372088" sldId="313"/>
            <ac:inkMk id="45" creationId="{9EA74649-B0A4-4413-1908-DA666EB060D1}"/>
          </ac:inkMkLst>
        </pc:inkChg>
        <pc:inkChg chg="del">
          <ac:chgData name="Tirthankar Mittra" userId="5a2678d12002f05b" providerId="LiveId" clId="{BAF9336C-C670-4CFA-A3CB-38CBE69C9111}" dt="2022-05-13T02:26:15.291" v="13549" actId="478"/>
          <ac:inkMkLst>
            <pc:docMk/>
            <pc:sldMk cId="470372088" sldId="313"/>
            <ac:inkMk id="46" creationId="{8B59C856-9D0B-7700-2D48-D6FBA721FFCA}"/>
          </ac:inkMkLst>
        </pc:inkChg>
        <pc:inkChg chg="del topLvl">
          <ac:chgData name="Tirthankar Mittra" userId="5a2678d12002f05b" providerId="LiveId" clId="{BAF9336C-C670-4CFA-A3CB-38CBE69C9111}" dt="2022-05-13T02:26:15.291" v="13549" actId="478"/>
          <ac:inkMkLst>
            <pc:docMk/>
            <pc:sldMk cId="470372088" sldId="313"/>
            <ac:inkMk id="47" creationId="{0A72F3DC-5DCF-C7AF-2254-97E0B4641EDE}"/>
          </ac:inkMkLst>
        </pc:inkChg>
        <pc:inkChg chg="del">
          <ac:chgData name="Tirthankar Mittra" userId="5a2678d12002f05b" providerId="LiveId" clId="{BAF9336C-C670-4CFA-A3CB-38CBE69C9111}" dt="2022-05-13T02:26:15.291" v="13549" actId="478"/>
          <ac:inkMkLst>
            <pc:docMk/>
            <pc:sldMk cId="470372088" sldId="313"/>
            <ac:inkMk id="48" creationId="{C9CD07DE-D457-8B63-DFB5-B515536BBA45}"/>
          </ac:inkMkLst>
        </pc:inkChg>
        <pc:inkChg chg="del">
          <ac:chgData name="Tirthankar Mittra" userId="5a2678d12002f05b" providerId="LiveId" clId="{BAF9336C-C670-4CFA-A3CB-38CBE69C9111}" dt="2022-05-13T02:26:15.291" v="13549" actId="478"/>
          <ac:inkMkLst>
            <pc:docMk/>
            <pc:sldMk cId="470372088" sldId="313"/>
            <ac:inkMk id="49" creationId="{97320E0D-0475-219D-313E-5D7E03F007F7}"/>
          </ac:inkMkLst>
        </pc:inkChg>
        <pc:inkChg chg="del">
          <ac:chgData name="Tirthankar Mittra" userId="5a2678d12002f05b" providerId="LiveId" clId="{BAF9336C-C670-4CFA-A3CB-38CBE69C9111}" dt="2022-05-13T02:26:15.291" v="13549" actId="478"/>
          <ac:inkMkLst>
            <pc:docMk/>
            <pc:sldMk cId="470372088" sldId="313"/>
            <ac:inkMk id="50" creationId="{4AC31CBF-C7E8-B03B-17AE-0D1895976E65}"/>
          </ac:inkMkLst>
        </pc:inkChg>
        <pc:inkChg chg="del">
          <ac:chgData name="Tirthankar Mittra" userId="5a2678d12002f05b" providerId="LiveId" clId="{BAF9336C-C670-4CFA-A3CB-38CBE69C9111}" dt="2022-05-13T02:26:15.291" v="13549" actId="478"/>
          <ac:inkMkLst>
            <pc:docMk/>
            <pc:sldMk cId="470372088" sldId="313"/>
            <ac:inkMk id="51" creationId="{7A072C0E-368A-507D-2DE9-232CFB211B23}"/>
          </ac:inkMkLst>
        </pc:inkChg>
        <pc:inkChg chg="del">
          <ac:chgData name="Tirthankar Mittra" userId="5a2678d12002f05b" providerId="LiveId" clId="{BAF9336C-C670-4CFA-A3CB-38CBE69C9111}" dt="2022-05-13T02:26:15.291" v="13549" actId="478"/>
          <ac:inkMkLst>
            <pc:docMk/>
            <pc:sldMk cId="470372088" sldId="313"/>
            <ac:inkMk id="52" creationId="{9D30F8CD-F065-936A-A924-11A7F909C5BA}"/>
          </ac:inkMkLst>
        </pc:inkChg>
        <pc:inkChg chg="del">
          <ac:chgData name="Tirthankar Mittra" userId="5a2678d12002f05b" providerId="LiveId" clId="{BAF9336C-C670-4CFA-A3CB-38CBE69C9111}" dt="2022-05-13T02:26:15.291" v="13549" actId="478"/>
          <ac:inkMkLst>
            <pc:docMk/>
            <pc:sldMk cId="470372088" sldId="313"/>
            <ac:inkMk id="53" creationId="{E6978F4F-C5B2-D35C-EE74-4931D31179C4}"/>
          </ac:inkMkLst>
        </pc:inkChg>
        <pc:inkChg chg="del">
          <ac:chgData name="Tirthankar Mittra" userId="5a2678d12002f05b" providerId="LiveId" clId="{BAF9336C-C670-4CFA-A3CB-38CBE69C9111}" dt="2022-05-13T02:26:15.291" v="13549" actId="478"/>
          <ac:inkMkLst>
            <pc:docMk/>
            <pc:sldMk cId="470372088" sldId="313"/>
            <ac:inkMk id="54" creationId="{B6376781-966A-4ED2-6D99-0B8B50A8D7B2}"/>
          </ac:inkMkLst>
        </pc:inkChg>
        <pc:inkChg chg="del">
          <ac:chgData name="Tirthankar Mittra" userId="5a2678d12002f05b" providerId="LiveId" clId="{BAF9336C-C670-4CFA-A3CB-38CBE69C9111}" dt="2022-05-13T02:26:15.291" v="13549" actId="478"/>
          <ac:inkMkLst>
            <pc:docMk/>
            <pc:sldMk cId="470372088" sldId="313"/>
            <ac:inkMk id="55" creationId="{098F6450-1E1F-0289-FDBE-2FA852B9C369}"/>
          </ac:inkMkLst>
        </pc:inkChg>
        <pc:inkChg chg="del">
          <ac:chgData name="Tirthankar Mittra" userId="5a2678d12002f05b" providerId="LiveId" clId="{BAF9336C-C670-4CFA-A3CB-38CBE69C9111}" dt="2022-05-13T02:26:15.291" v="13549" actId="478"/>
          <ac:inkMkLst>
            <pc:docMk/>
            <pc:sldMk cId="470372088" sldId="313"/>
            <ac:inkMk id="56" creationId="{A62290AE-275B-BAC6-3798-25A47C789CF1}"/>
          </ac:inkMkLst>
        </pc:inkChg>
        <pc:inkChg chg="del">
          <ac:chgData name="Tirthankar Mittra" userId="5a2678d12002f05b" providerId="LiveId" clId="{BAF9336C-C670-4CFA-A3CB-38CBE69C9111}" dt="2022-05-13T02:26:15.291" v="13549" actId="478"/>
          <ac:inkMkLst>
            <pc:docMk/>
            <pc:sldMk cId="470372088" sldId="313"/>
            <ac:inkMk id="57" creationId="{A6D2102F-1124-A04B-873C-2DD863F9D4F8}"/>
          </ac:inkMkLst>
        </pc:inkChg>
        <pc:inkChg chg="del">
          <ac:chgData name="Tirthankar Mittra" userId="5a2678d12002f05b" providerId="LiveId" clId="{BAF9336C-C670-4CFA-A3CB-38CBE69C9111}" dt="2022-05-13T02:26:15.291" v="13549" actId="478"/>
          <ac:inkMkLst>
            <pc:docMk/>
            <pc:sldMk cId="470372088" sldId="313"/>
            <ac:inkMk id="58" creationId="{B30F6468-95BD-C676-1A15-C6F49B648832}"/>
          </ac:inkMkLst>
        </pc:inkChg>
        <pc:inkChg chg="del">
          <ac:chgData name="Tirthankar Mittra" userId="5a2678d12002f05b" providerId="LiveId" clId="{BAF9336C-C670-4CFA-A3CB-38CBE69C9111}" dt="2022-05-13T02:26:15.291" v="13549" actId="478"/>
          <ac:inkMkLst>
            <pc:docMk/>
            <pc:sldMk cId="470372088" sldId="313"/>
            <ac:inkMk id="59" creationId="{B8ED405E-5A32-DA64-ADC3-B3C6BCD9685E}"/>
          </ac:inkMkLst>
        </pc:inkChg>
        <pc:inkChg chg="del topLvl">
          <ac:chgData name="Tirthankar Mittra" userId="5a2678d12002f05b" providerId="LiveId" clId="{BAF9336C-C670-4CFA-A3CB-38CBE69C9111}" dt="2022-05-13T02:26:15.291" v="13549" actId="478"/>
          <ac:inkMkLst>
            <pc:docMk/>
            <pc:sldMk cId="470372088" sldId="313"/>
            <ac:inkMk id="60" creationId="{E0E432AC-12F5-DE3B-CA99-F04422A28BBC}"/>
          </ac:inkMkLst>
        </pc:inkChg>
        <pc:inkChg chg="del">
          <ac:chgData name="Tirthankar Mittra" userId="5a2678d12002f05b" providerId="LiveId" clId="{BAF9336C-C670-4CFA-A3CB-38CBE69C9111}" dt="2022-05-13T02:26:15.291" v="13549" actId="478"/>
          <ac:inkMkLst>
            <pc:docMk/>
            <pc:sldMk cId="470372088" sldId="313"/>
            <ac:inkMk id="62" creationId="{DA483675-C8CA-7C26-6E1B-387A8AD7741A}"/>
          </ac:inkMkLst>
        </pc:inkChg>
        <pc:inkChg chg="del">
          <ac:chgData name="Tirthankar Mittra" userId="5a2678d12002f05b" providerId="LiveId" clId="{BAF9336C-C670-4CFA-A3CB-38CBE69C9111}" dt="2022-05-13T02:26:15.291" v="13549" actId="478"/>
          <ac:inkMkLst>
            <pc:docMk/>
            <pc:sldMk cId="470372088" sldId="313"/>
            <ac:inkMk id="63" creationId="{B55E6B39-B102-CE30-821B-319F24F81A9A}"/>
          </ac:inkMkLst>
        </pc:inkChg>
        <pc:inkChg chg="del">
          <ac:chgData name="Tirthankar Mittra" userId="5a2678d12002f05b" providerId="LiveId" clId="{BAF9336C-C670-4CFA-A3CB-38CBE69C9111}" dt="2022-05-13T02:26:15.291" v="13549" actId="478"/>
          <ac:inkMkLst>
            <pc:docMk/>
            <pc:sldMk cId="470372088" sldId="313"/>
            <ac:inkMk id="64" creationId="{78F29C22-43E5-652E-0326-762CE4289649}"/>
          </ac:inkMkLst>
        </pc:inkChg>
        <pc:inkChg chg="del topLvl">
          <ac:chgData name="Tirthankar Mittra" userId="5a2678d12002f05b" providerId="LiveId" clId="{BAF9336C-C670-4CFA-A3CB-38CBE69C9111}" dt="2022-05-13T02:26:15.291" v="13549" actId="478"/>
          <ac:inkMkLst>
            <pc:docMk/>
            <pc:sldMk cId="470372088" sldId="313"/>
            <ac:inkMk id="65" creationId="{FAA9C245-F5E6-E4DB-C780-93FCBA0D74B4}"/>
          </ac:inkMkLst>
        </pc:inkChg>
        <pc:inkChg chg="del">
          <ac:chgData name="Tirthankar Mittra" userId="5a2678d12002f05b" providerId="LiveId" clId="{BAF9336C-C670-4CFA-A3CB-38CBE69C9111}" dt="2022-05-13T02:26:15.291" v="13549" actId="478"/>
          <ac:inkMkLst>
            <pc:docMk/>
            <pc:sldMk cId="470372088" sldId="313"/>
            <ac:inkMk id="66" creationId="{6411D2AC-634C-3F59-28FA-589650B0055E}"/>
          </ac:inkMkLst>
        </pc:inkChg>
        <pc:inkChg chg="del">
          <ac:chgData name="Tirthankar Mittra" userId="5a2678d12002f05b" providerId="LiveId" clId="{BAF9336C-C670-4CFA-A3CB-38CBE69C9111}" dt="2022-05-13T02:26:15.291" v="13549" actId="478"/>
          <ac:inkMkLst>
            <pc:docMk/>
            <pc:sldMk cId="470372088" sldId="313"/>
            <ac:inkMk id="67" creationId="{18D44CFB-9BDB-1240-E228-83C0EB1515AD}"/>
          </ac:inkMkLst>
        </pc:inkChg>
        <pc:inkChg chg="del">
          <ac:chgData name="Tirthankar Mittra" userId="5a2678d12002f05b" providerId="LiveId" clId="{BAF9336C-C670-4CFA-A3CB-38CBE69C9111}" dt="2022-05-13T02:26:15.291" v="13549" actId="478"/>
          <ac:inkMkLst>
            <pc:docMk/>
            <pc:sldMk cId="470372088" sldId="313"/>
            <ac:inkMk id="68" creationId="{B9FADCA1-4E3B-F124-FEBE-6EB0CC65300A}"/>
          </ac:inkMkLst>
        </pc:inkChg>
        <pc:inkChg chg="del topLvl">
          <ac:chgData name="Tirthankar Mittra" userId="5a2678d12002f05b" providerId="LiveId" clId="{BAF9336C-C670-4CFA-A3CB-38CBE69C9111}" dt="2022-05-13T02:26:15.291" v="13549" actId="478"/>
          <ac:inkMkLst>
            <pc:docMk/>
            <pc:sldMk cId="470372088" sldId="313"/>
            <ac:inkMk id="70" creationId="{6E9EAC6B-03D9-7313-19EA-68D90C27D9A2}"/>
          </ac:inkMkLst>
        </pc:inkChg>
        <pc:inkChg chg="del">
          <ac:chgData name="Tirthankar Mittra" userId="5a2678d12002f05b" providerId="LiveId" clId="{BAF9336C-C670-4CFA-A3CB-38CBE69C9111}" dt="2022-05-13T02:26:15.291" v="13549" actId="478"/>
          <ac:inkMkLst>
            <pc:docMk/>
            <pc:sldMk cId="470372088" sldId="313"/>
            <ac:inkMk id="72" creationId="{C6349981-8952-1FDC-24C2-A20FB479019D}"/>
          </ac:inkMkLst>
        </pc:inkChg>
        <pc:inkChg chg="del topLvl">
          <ac:chgData name="Tirthankar Mittra" userId="5a2678d12002f05b" providerId="LiveId" clId="{BAF9336C-C670-4CFA-A3CB-38CBE69C9111}" dt="2022-05-13T02:26:15.291" v="13549" actId="478"/>
          <ac:inkMkLst>
            <pc:docMk/>
            <pc:sldMk cId="470372088" sldId="313"/>
            <ac:inkMk id="73" creationId="{900101B7-9D39-E829-B2E3-E05F83C64145}"/>
          </ac:inkMkLst>
        </pc:inkChg>
        <pc:inkChg chg="del topLvl">
          <ac:chgData name="Tirthankar Mittra" userId="5a2678d12002f05b" providerId="LiveId" clId="{BAF9336C-C670-4CFA-A3CB-38CBE69C9111}" dt="2022-05-13T02:26:15.291" v="13549" actId="478"/>
          <ac:inkMkLst>
            <pc:docMk/>
            <pc:sldMk cId="470372088" sldId="313"/>
            <ac:inkMk id="74" creationId="{6AC45CBE-7C92-C29B-E273-1BF748AA4CD3}"/>
          </ac:inkMkLst>
        </pc:inkChg>
        <pc:inkChg chg="del topLvl">
          <ac:chgData name="Tirthankar Mittra" userId="5a2678d12002f05b" providerId="LiveId" clId="{BAF9336C-C670-4CFA-A3CB-38CBE69C9111}" dt="2022-05-13T02:26:15.291" v="13549" actId="478"/>
          <ac:inkMkLst>
            <pc:docMk/>
            <pc:sldMk cId="470372088" sldId="313"/>
            <ac:inkMk id="76" creationId="{BF9DA364-99D7-4D88-295E-8A5B1B13371E}"/>
          </ac:inkMkLst>
        </pc:inkChg>
        <pc:inkChg chg="del topLvl">
          <ac:chgData name="Tirthankar Mittra" userId="5a2678d12002f05b" providerId="LiveId" clId="{BAF9336C-C670-4CFA-A3CB-38CBE69C9111}" dt="2022-05-13T02:26:15.291" v="13549" actId="478"/>
          <ac:inkMkLst>
            <pc:docMk/>
            <pc:sldMk cId="470372088" sldId="313"/>
            <ac:inkMk id="77" creationId="{6ECAC061-9DBB-FFE4-E1FC-A95D0EE06184}"/>
          </ac:inkMkLst>
        </pc:inkChg>
        <pc:inkChg chg="del topLvl">
          <ac:chgData name="Tirthankar Mittra" userId="5a2678d12002f05b" providerId="LiveId" clId="{BAF9336C-C670-4CFA-A3CB-38CBE69C9111}" dt="2022-05-13T02:26:15.291" v="13549" actId="478"/>
          <ac:inkMkLst>
            <pc:docMk/>
            <pc:sldMk cId="470372088" sldId="313"/>
            <ac:inkMk id="78" creationId="{FD51457C-09D2-9086-6B00-CB9A09A4863B}"/>
          </ac:inkMkLst>
        </pc:inkChg>
        <pc:inkChg chg="del">
          <ac:chgData name="Tirthankar Mittra" userId="5a2678d12002f05b" providerId="LiveId" clId="{BAF9336C-C670-4CFA-A3CB-38CBE69C9111}" dt="2022-05-13T02:26:15.291" v="13549" actId="478"/>
          <ac:inkMkLst>
            <pc:docMk/>
            <pc:sldMk cId="470372088" sldId="313"/>
            <ac:inkMk id="79" creationId="{AF3E738A-90CB-51E9-D18E-052F73B9188C}"/>
          </ac:inkMkLst>
        </pc:inkChg>
        <pc:inkChg chg="del">
          <ac:chgData name="Tirthankar Mittra" userId="5a2678d12002f05b" providerId="LiveId" clId="{BAF9336C-C670-4CFA-A3CB-38CBE69C9111}" dt="2022-05-13T02:26:15.291" v="13549" actId="478"/>
          <ac:inkMkLst>
            <pc:docMk/>
            <pc:sldMk cId="470372088" sldId="313"/>
            <ac:inkMk id="80" creationId="{B89FE26D-1FAC-75FE-CE8D-267D3B3D95A1}"/>
          </ac:inkMkLst>
        </pc:inkChg>
        <pc:inkChg chg="del">
          <ac:chgData name="Tirthankar Mittra" userId="5a2678d12002f05b" providerId="LiveId" clId="{BAF9336C-C670-4CFA-A3CB-38CBE69C9111}" dt="2022-05-13T02:26:15.291" v="13549" actId="478"/>
          <ac:inkMkLst>
            <pc:docMk/>
            <pc:sldMk cId="470372088" sldId="313"/>
            <ac:inkMk id="81" creationId="{7C43FB28-1C7F-927D-0F7B-5ABACDF5F69F}"/>
          </ac:inkMkLst>
        </pc:inkChg>
        <pc:inkChg chg="del">
          <ac:chgData name="Tirthankar Mittra" userId="5a2678d12002f05b" providerId="LiveId" clId="{BAF9336C-C670-4CFA-A3CB-38CBE69C9111}" dt="2022-05-13T02:26:15.291" v="13549" actId="478"/>
          <ac:inkMkLst>
            <pc:docMk/>
            <pc:sldMk cId="470372088" sldId="313"/>
            <ac:inkMk id="82" creationId="{8EAEE067-417F-9C04-05A0-5E50D6BD8A05}"/>
          </ac:inkMkLst>
        </pc:inkChg>
        <pc:inkChg chg="del topLvl">
          <ac:chgData name="Tirthankar Mittra" userId="5a2678d12002f05b" providerId="LiveId" clId="{BAF9336C-C670-4CFA-A3CB-38CBE69C9111}" dt="2022-05-13T02:26:15.291" v="13549" actId="478"/>
          <ac:inkMkLst>
            <pc:docMk/>
            <pc:sldMk cId="470372088" sldId="313"/>
            <ac:inkMk id="83" creationId="{F5206733-E177-E65A-FC8A-939CB3F6FCC0}"/>
          </ac:inkMkLst>
        </pc:inkChg>
        <pc:inkChg chg="del">
          <ac:chgData name="Tirthankar Mittra" userId="5a2678d12002f05b" providerId="LiveId" clId="{BAF9336C-C670-4CFA-A3CB-38CBE69C9111}" dt="2022-05-13T02:26:15.291" v="13549" actId="478"/>
          <ac:inkMkLst>
            <pc:docMk/>
            <pc:sldMk cId="470372088" sldId="313"/>
            <ac:inkMk id="86" creationId="{4D553797-3993-389D-F8F5-9DEC0CBCA3BF}"/>
          </ac:inkMkLst>
        </pc:inkChg>
        <pc:inkChg chg="del">
          <ac:chgData name="Tirthankar Mittra" userId="5a2678d12002f05b" providerId="LiveId" clId="{BAF9336C-C670-4CFA-A3CB-38CBE69C9111}" dt="2022-05-13T02:26:15.291" v="13549" actId="478"/>
          <ac:inkMkLst>
            <pc:docMk/>
            <pc:sldMk cId="470372088" sldId="313"/>
            <ac:inkMk id="87" creationId="{229BAFDE-1ADF-324B-DAD8-47C74E29674F}"/>
          </ac:inkMkLst>
        </pc:inkChg>
        <pc:inkChg chg="del topLvl">
          <ac:chgData name="Tirthankar Mittra" userId="5a2678d12002f05b" providerId="LiveId" clId="{BAF9336C-C670-4CFA-A3CB-38CBE69C9111}" dt="2022-05-13T02:26:15.291" v="13549" actId="478"/>
          <ac:inkMkLst>
            <pc:docMk/>
            <pc:sldMk cId="470372088" sldId="313"/>
            <ac:inkMk id="88" creationId="{C082AD71-7D67-D446-0672-18A30C8CD311}"/>
          </ac:inkMkLst>
        </pc:inkChg>
        <pc:inkChg chg="del topLvl">
          <ac:chgData name="Tirthankar Mittra" userId="5a2678d12002f05b" providerId="LiveId" clId="{BAF9336C-C670-4CFA-A3CB-38CBE69C9111}" dt="2022-05-13T02:26:15.291" v="13549" actId="478"/>
          <ac:inkMkLst>
            <pc:docMk/>
            <pc:sldMk cId="470372088" sldId="313"/>
            <ac:inkMk id="89" creationId="{A1A7EA1F-DBAE-AA00-EF99-00E4E9A00D29}"/>
          </ac:inkMkLst>
        </pc:inkChg>
        <pc:inkChg chg="del">
          <ac:chgData name="Tirthankar Mittra" userId="5a2678d12002f05b" providerId="LiveId" clId="{BAF9336C-C670-4CFA-A3CB-38CBE69C9111}" dt="2022-05-13T02:26:15.291" v="13549" actId="478"/>
          <ac:inkMkLst>
            <pc:docMk/>
            <pc:sldMk cId="470372088" sldId="313"/>
            <ac:inkMk id="90" creationId="{0BDE84E5-F2AB-9D3C-A64C-0AE6F8CA7951}"/>
          </ac:inkMkLst>
        </pc:inkChg>
        <pc:inkChg chg="del">
          <ac:chgData name="Tirthankar Mittra" userId="5a2678d12002f05b" providerId="LiveId" clId="{BAF9336C-C670-4CFA-A3CB-38CBE69C9111}" dt="2022-05-13T02:26:15.291" v="13549" actId="478"/>
          <ac:inkMkLst>
            <pc:docMk/>
            <pc:sldMk cId="470372088" sldId="313"/>
            <ac:inkMk id="91" creationId="{C25B6A77-3E05-9E68-E643-01C04A81A00F}"/>
          </ac:inkMkLst>
        </pc:inkChg>
        <pc:inkChg chg="del">
          <ac:chgData name="Tirthankar Mittra" userId="5a2678d12002f05b" providerId="LiveId" clId="{BAF9336C-C670-4CFA-A3CB-38CBE69C9111}" dt="2022-05-13T02:26:15.291" v="13549" actId="478"/>
          <ac:inkMkLst>
            <pc:docMk/>
            <pc:sldMk cId="470372088" sldId="313"/>
            <ac:inkMk id="93" creationId="{C1A65EBE-9DD3-524A-81F8-E5245191C711}"/>
          </ac:inkMkLst>
        </pc:inkChg>
        <pc:inkChg chg="del">
          <ac:chgData name="Tirthankar Mittra" userId="5a2678d12002f05b" providerId="LiveId" clId="{BAF9336C-C670-4CFA-A3CB-38CBE69C9111}" dt="2022-05-13T02:26:15.291" v="13549" actId="478"/>
          <ac:inkMkLst>
            <pc:docMk/>
            <pc:sldMk cId="470372088" sldId="313"/>
            <ac:inkMk id="95" creationId="{4D6564CB-05F4-C787-E265-10785314A4C2}"/>
          </ac:inkMkLst>
        </pc:inkChg>
        <pc:inkChg chg="del">
          <ac:chgData name="Tirthankar Mittra" userId="5a2678d12002f05b" providerId="LiveId" clId="{BAF9336C-C670-4CFA-A3CB-38CBE69C9111}" dt="2022-05-13T02:26:15.291" v="13549" actId="478"/>
          <ac:inkMkLst>
            <pc:docMk/>
            <pc:sldMk cId="470372088" sldId="313"/>
            <ac:inkMk id="167" creationId="{EF1136CE-A330-115E-C274-61BFF1FA1A07}"/>
          </ac:inkMkLst>
        </pc:inkChg>
        <pc:inkChg chg="del">
          <ac:chgData name="Tirthankar Mittra" userId="5a2678d12002f05b" providerId="LiveId" clId="{BAF9336C-C670-4CFA-A3CB-38CBE69C9111}" dt="2022-05-13T02:26:15.291" v="13549" actId="478"/>
          <ac:inkMkLst>
            <pc:docMk/>
            <pc:sldMk cId="470372088" sldId="313"/>
            <ac:inkMk id="168" creationId="{F6A0EAE8-515C-343D-1E38-32157C9AC207}"/>
          </ac:inkMkLst>
        </pc:inkChg>
        <pc:inkChg chg="del">
          <ac:chgData name="Tirthankar Mittra" userId="5a2678d12002f05b" providerId="LiveId" clId="{BAF9336C-C670-4CFA-A3CB-38CBE69C9111}" dt="2022-05-13T02:26:15.291" v="13549" actId="478"/>
          <ac:inkMkLst>
            <pc:docMk/>
            <pc:sldMk cId="470372088" sldId="313"/>
            <ac:inkMk id="169" creationId="{014D7EEE-0190-2F4D-4136-A9401698866D}"/>
          </ac:inkMkLst>
        </pc:inkChg>
        <pc:inkChg chg="del">
          <ac:chgData name="Tirthankar Mittra" userId="5a2678d12002f05b" providerId="LiveId" clId="{BAF9336C-C670-4CFA-A3CB-38CBE69C9111}" dt="2022-05-13T02:26:15.291" v="13549" actId="478"/>
          <ac:inkMkLst>
            <pc:docMk/>
            <pc:sldMk cId="470372088" sldId="313"/>
            <ac:inkMk id="170" creationId="{A7DF6781-9BD2-C80F-2F51-ECBABD437FD0}"/>
          </ac:inkMkLst>
        </pc:inkChg>
        <pc:inkChg chg="del">
          <ac:chgData name="Tirthankar Mittra" userId="5a2678d12002f05b" providerId="LiveId" clId="{BAF9336C-C670-4CFA-A3CB-38CBE69C9111}" dt="2022-05-13T02:26:15.291" v="13549" actId="478"/>
          <ac:inkMkLst>
            <pc:docMk/>
            <pc:sldMk cId="470372088" sldId="313"/>
            <ac:inkMk id="171" creationId="{92104B13-6950-FA75-D031-FAC1E68E59CA}"/>
          </ac:inkMkLst>
        </pc:inkChg>
        <pc:inkChg chg="del">
          <ac:chgData name="Tirthankar Mittra" userId="5a2678d12002f05b" providerId="LiveId" clId="{BAF9336C-C670-4CFA-A3CB-38CBE69C9111}" dt="2022-05-13T02:26:15.291" v="13549" actId="478"/>
          <ac:inkMkLst>
            <pc:docMk/>
            <pc:sldMk cId="470372088" sldId="313"/>
            <ac:inkMk id="172" creationId="{9A7D5558-2DC2-8D4C-50A3-C5CB49F9BE1F}"/>
          </ac:inkMkLst>
        </pc:inkChg>
        <pc:inkChg chg="del">
          <ac:chgData name="Tirthankar Mittra" userId="5a2678d12002f05b" providerId="LiveId" clId="{BAF9336C-C670-4CFA-A3CB-38CBE69C9111}" dt="2022-05-13T02:26:15.291" v="13549" actId="478"/>
          <ac:inkMkLst>
            <pc:docMk/>
            <pc:sldMk cId="470372088" sldId="313"/>
            <ac:inkMk id="173" creationId="{51B30178-8C53-6FB0-7626-9E5F49A0902A}"/>
          </ac:inkMkLst>
        </pc:inkChg>
        <pc:inkChg chg="del">
          <ac:chgData name="Tirthankar Mittra" userId="5a2678d12002f05b" providerId="LiveId" clId="{BAF9336C-C670-4CFA-A3CB-38CBE69C9111}" dt="2022-05-13T02:26:15.291" v="13549" actId="478"/>
          <ac:inkMkLst>
            <pc:docMk/>
            <pc:sldMk cId="470372088" sldId="313"/>
            <ac:inkMk id="174" creationId="{8CBE9331-80E1-DA7B-92EE-FF8ECAB7DD83}"/>
          </ac:inkMkLst>
        </pc:inkChg>
        <pc:inkChg chg="del">
          <ac:chgData name="Tirthankar Mittra" userId="5a2678d12002f05b" providerId="LiveId" clId="{BAF9336C-C670-4CFA-A3CB-38CBE69C9111}" dt="2022-05-13T02:26:15.291" v="13549" actId="478"/>
          <ac:inkMkLst>
            <pc:docMk/>
            <pc:sldMk cId="470372088" sldId="313"/>
            <ac:inkMk id="175" creationId="{8E64F0B3-E460-836D-D1D8-646402EB39C5}"/>
          </ac:inkMkLst>
        </pc:inkChg>
        <pc:inkChg chg="del">
          <ac:chgData name="Tirthankar Mittra" userId="5a2678d12002f05b" providerId="LiveId" clId="{BAF9336C-C670-4CFA-A3CB-38CBE69C9111}" dt="2022-05-13T02:26:15.291" v="13549" actId="478"/>
          <ac:inkMkLst>
            <pc:docMk/>
            <pc:sldMk cId="470372088" sldId="313"/>
            <ac:inkMk id="176" creationId="{56D653EF-DF26-3A7C-E579-36D2782AD71E}"/>
          </ac:inkMkLst>
        </pc:inkChg>
        <pc:inkChg chg="del">
          <ac:chgData name="Tirthankar Mittra" userId="5a2678d12002f05b" providerId="LiveId" clId="{BAF9336C-C670-4CFA-A3CB-38CBE69C9111}" dt="2022-05-13T02:26:15.291" v="13549" actId="478"/>
          <ac:inkMkLst>
            <pc:docMk/>
            <pc:sldMk cId="470372088" sldId="313"/>
            <ac:inkMk id="177" creationId="{69FDA917-410F-BB83-D6A1-A0AB7CE524B2}"/>
          </ac:inkMkLst>
        </pc:inkChg>
        <pc:inkChg chg="del">
          <ac:chgData name="Tirthankar Mittra" userId="5a2678d12002f05b" providerId="LiveId" clId="{BAF9336C-C670-4CFA-A3CB-38CBE69C9111}" dt="2022-05-13T02:26:15.291" v="13549" actId="478"/>
          <ac:inkMkLst>
            <pc:docMk/>
            <pc:sldMk cId="470372088" sldId="313"/>
            <ac:inkMk id="178" creationId="{B38B2631-D898-E6DF-3FF8-8C49FEA83C3C}"/>
          </ac:inkMkLst>
        </pc:inkChg>
        <pc:inkChg chg="del">
          <ac:chgData name="Tirthankar Mittra" userId="5a2678d12002f05b" providerId="LiveId" clId="{BAF9336C-C670-4CFA-A3CB-38CBE69C9111}" dt="2022-05-13T02:26:15.291" v="13549" actId="478"/>
          <ac:inkMkLst>
            <pc:docMk/>
            <pc:sldMk cId="470372088" sldId="313"/>
            <ac:inkMk id="179" creationId="{558EF802-CD14-94CA-B4C5-4A4C978CA554}"/>
          </ac:inkMkLst>
        </pc:inkChg>
        <pc:inkChg chg="del">
          <ac:chgData name="Tirthankar Mittra" userId="5a2678d12002f05b" providerId="LiveId" clId="{BAF9336C-C670-4CFA-A3CB-38CBE69C9111}" dt="2022-05-13T02:26:18.919" v="13550" actId="478"/>
          <ac:inkMkLst>
            <pc:docMk/>
            <pc:sldMk cId="470372088" sldId="313"/>
            <ac:inkMk id="180" creationId="{04B66672-89DF-2A21-629C-271274ABB4A6}"/>
          </ac:inkMkLst>
        </pc:inkChg>
        <pc:inkChg chg="del">
          <ac:chgData name="Tirthankar Mittra" userId="5a2678d12002f05b" providerId="LiveId" clId="{BAF9336C-C670-4CFA-A3CB-38CBE69C9111}" dt="2022-05-13T02:26:18.919" v="13550" actId="478"/>
          <ac:inkMkLst>
            <pc:docMk/>
            <pc:sldMk cId="470372088" sldId="313"/>
            <ac:inkMk id="181" creationId="{8BFF1020-3F75-0F72-A06F-F4816F079B3E}"/>
          </ac:inkMkLst>
        </pc:inkChg>
        <pc:inkChg chg="del">
          <ac:chgData name="Tirthankar Mittra" userId="5a2678d12002f05b" providerId="LiveId" clId="{BAF9336C-C670-4CFA-A3CB-38CBE69C9111}" dt="2022-05-13T02:26:18.919" v="13550" actId="478"/>
          <ac:inkMkLst>
            <pc:docMk/>
            <pc:sldMk cId="470372088" sldId="313"/>
            <ac:inkMk id="182" creationId="{CA4E154D-6328-078B-09D8-4A799909E3FB}"/>
          </ac:inkMkLst>
        </pc:inkChg>
        <pc:inkChg chg="del">
          <ac:chgData name="Tirthankar Mittra" userId="5a2678d12002f05b" providerId="LiveId" clId="{BAF9336C-C670-4CFA-A3CB-38CBE69C9111}" dt="2022-05-13T02:26:18.919" v="13550" actId="478"/>
          <ac:inkMkLst>
            <pc:docMk/>
            <pc:sldMk cId="470372088" sldId="313"/>
            <ac:inkMk id="183" creationId="{FECCDC28-2125-84B3-157A-0F30D7C54F29}"/>
          </ac:inkMkLst>
        </pc:inkChg>
        <pc:inkChg chg="del">
          <ac:chgData name="Tirthankar Mittra" userId="5a2678d12002f05b" providerId="LiveId" clId="{BAF9336C-C670-4CFA-A3CB-38CBE69C9111}" dt="2022-05-13T02:26:18.919" v="13550" actId="478"/>
          <ac:inkMkLst>
            <pc:docMk/>
            <pc:sldMk cId="470372088" sldId="313"/>
            <ac:inkMk id="184" creationId="{FE3AC649-81B8-26A0-0A47-1343BE2F3DC2}"/>
          </ac:inkMkLst>
        </pc:inkChg>
        <pc:inkChg chg="del">
          <ac:chgData name="Tirthankar Mittra" userId="5a2678d12002f05b" providerId="LiveId" clId="{BAF9336C-C670-4CFA-A3CB-38CBE69C9111}" dt="2022-05-13T02:26:18.919" v="13550" actId="478"/>
          <ac:inkMkLst>
            <pc:docMk/>
            <pc:sldMk cId="470372088" sldId="313"/>
            <ac:inkMk id="186" creationId="{E2092BE8-45EE-3510-97B2-A7EFB75AB7C0}"/>
          </ac:inkMkLst>
        </pc:inkChg>
        <pc:inkChg chg="del">
          <ac:chgData name="Tirthankar Mittra" userId="5a2678d12002f05b" providerId="LiveId" clId="{BAF9336C-C670-4CFA-A3CB-38CBE69C9111}" dt="2022-05-13T02:26:18.919" v="13550" actId="478"/>
          <ac:inkMkLst>
            <pc:docMk/>
            <pc:sldMk cId="470372088" sldId="313"/>
            <ac:inkMk id="187" creationId="{7927F902-FE8B-FF14-92DC-94775C27E0A8}"/>
          </ac:inkMkLst>
        </pc:inkChg>
        <pc:inkChg chg="del">
          <ac:chgData name="Tirthankar Mittra" userId="5a2678d12002f05b" providerId="LiveId" clId="{BAF9336C-C670-4CFA-A3CB-38CBE69C9111}" dt="2022-05-13T02:26:18.919" v="13550" actId="478"/>
          <ac:inkMkLst>
            <pc:docMk/>
            <pc:sldMk cId="470372088" sldId="313"/>
            <ac:inkMk id="188" creationId="{A339BB66-AAC9-D083-C9C1-FA9C1CB3E964}"/>
          </ac:inkMkLst>
        </pc:inkChg>
        <pc:inkChg chg="del topLvl">
          <ac:chgData name="Tirthankar Mittra" userId="5a2678d12002f05b" providerId="LiveId" clId="{BAF9336C-C670-4CFA-A3CB-38CBE69C9111}" dt="2022-05-13T02:26:18.919" v="13550" actId="478"/>
          <ac:inkMkLst>
            <pc:docMk/>
            <pc:sldMk cId="470372088" sldId="313"/>
            <ac:inkMk id="189" creationId="{DE797CBC-C14F-13FB-6A4F-1B54C71EAD17}"/>
          </ac:inkMkLst>
        </pc:inkChg>
        <pc:inkChg chg="del">
          <ac:chgData name="Tirthankar Mittra" userId="5a2678d12002f05b" providerId="LiveId" clId="{BAF9336C-C670-4CFA-A3CB-38CBE69C9111}" dt="2022-05-13T02:26:18.919" v="13550" actId="478"/>
          <ac:inkMkLst>
            <pc:docMk/>
            <pc:sldMk cId="470372088" sldId="313"/>
            <ac:inkMk id="190" creationId="{B4FB1715-8460-A17B-AA65-4363A1C266AF}"/>
          </ac:inkMkLst>
        </pc:inkChg>
        <pc:inkChg chg="del">
          <ac:chgData name="Tirthankar Mittra" userId="5a2678d12002f05b" providerId="LiveId" clId="{BAF9336C-C670-4CFA-A3CB-38CBE69C9111}" dt="2022-05-13T02:26:18.919" v="13550" actId="478"/>
          <ac:inkMkLst>
            <pc:docMk/>
            <pc:sldMk cId="470372088" sldId="313"/>
            <ac:inkMk id="191" creationId="{81EA95E4-A442-6579-A6AA-9F7C534924B9}"/>
          </ac:inkMkLst>
        </pc:inkChg>
        <pc:inkChg chg="del">
          <ac:chgData name="Tirthankar Mittra" userId="5a2678d12002f05b" providerId="LiveId" clId="{BAF9336C-C670-4CFA-A3CB-38CBE69C9111}" dt="2022-05-13T02:26:18.919" v="13550" actId="478"/>
          <ac:inkMkLst>
            <pc:docMk/>
            <pc:sldMk cId="470372088" sldId="313"/>
            <ac:inkMk id="192" creationId="{D8E14E60-1519-F47E-6760-1CA84E480495}"/>
          </ac:inkMkLst>
        </pc:inkChg>
        <pc:inkChg chg="del">
          <ac:chgData name="Tirthankar Mittra" userId="5a2678d12002f05b" providerId="LiveId" clId="{BAF9336C-C670-4CFA-A3CB-38CBE69C9111}" dt="2022-05-13T02:26:18.919" v="13550" actId="478"/>
          <ac:inkMkLst>
            <pc:docMk/>
            <pc:sldMk cId="470372088" sldId="313"/>
            <ac:inkMk id="193" creationId="{98F27A11-935F-164D-88A0-2599514D78CD}"/>
          </ac:inkMkLst>
        </pc:inkChg>
        <pc:inkChg chg="del">
          <ac:chgData name="Tirthankar Mittra" userId="5a2678d12002f05b" providerId="LiveId" clId="{BAF9336C-C670-4CFA-A3CB-38CBE69C9111}" dt="2022-05-13T02:26:15.291" v="13549" actId="478"/>
          <ac:inkMkLst>
            <pc:docMk/>
            <pc:sldMk cId="470372088" sldId="313"/>
            <ac:inkMk id="195" creationId="{131018BA-A4C8-E3ED-E03A-1125A0B7D10D}"/>
          </ac:inkMkLst>
        </pc:inkChg>
        <pc:inkChg chg="del">
          <ac:chgData name="Tirthankar Mittra" userId="5a2678d12002f05b" providerId="LiveId" clId="{BAF9336C-C670-4CFA-A3CB-38CBE69C9111}" dt="2022-05-13T02:26:15.291" v="13549" actId="478"/>
          <ac:inkMkLst>
            <pc:docMk/>
            <pc:sldMk cId="470372088" sldId="313"/>
            <ac:inkMk id="196" creationId="{2548D696-3794-73FC-BF9F-3DD3369584DF}"/>
          </ac:inkMkLst>
        </pc:inkChg>
        <pc:inkChg chg="del">
          <ac:chgData name="Tirthankar Mittra" userId="5a2678d12002f05b" providerId="LiveId" clId="{BAF9336C-C670-4CFA-A3CB-38CBE69C9111}" dt="2022-05-13T02:26:15.291" v="13549" actId="478"/>
          <ac:inkMkLst>
            <pc:docMk/>
            <pc:sldMk cId="470372088" sldId="313"/>
            <ac:inkMk id="197" creationId="{39046ECC-D1F7-A59F-CAE8-1DF6E1162229}"/>
          </ac:inkMkLst>
        </pc:inkChg>
        <pc:inkChg chg="del">
          <ac:chgData name="Tirthankar Mittra" userId="5a2678d12002f05b" providerId="LiveId" clId="{BAF9336C-C670-4CFA-A3CB-38CBE69C9111}" dt="2022-05-13T02:26:15.291" v="13549" actId="478"/>
          <ac:inkMkLst>
            <pc:docMk/>
            <pc:sldMk cId="470372088" sldId="313"/>
            <ac:inkMk id="198" creationId="{1C97DB8A-8469-372A-545B-9FC5CEAE6088}"/>
          </ac:inkMkLst>
        </pc:inkChg>
        <pc:inkChg chg="del">
          <ac:chgData name="Tirthankar Mittra" userId="5a2678d12002f05b" providerId="LiveId" clId="{BAF9336C-C670-4CFA-A3CB-38CBE69C9111}" dt="2022-05-13T02:26:15.291" v="13549" actId="478"/>
          <ac:inkMkLst>
            <pc:docMk/>
            <pc:sldMk cId="470372088" sldId="313"/>
            <ac:inkMk id="199" creationId="{ADC45703-8D6B-E375-2766-704FA2A8A5DA}"/>
          </ac:inkMkLst>
        </pc:inkChg>
        <pc:inkChg chg="del">
          <ac:chgData name="Tirthankar Mittra" userId="5a2678d12002f05b" providerId="LiveId" clId="{BAF9336C-C670-4CFA-A3CB-38CBE69C9111}" dt="2022-05-13T02:26:18.919" v="13550" actId="478"/>
          <ac:inkMkLst>
            <pc:docMk/>
            <pc:sldMk cId="470372088" sldId="313"/>
            <ac:inkMk id="200" creationId="{3F91842B-7850-5F76-AF03-C26B272A7BAF}"/>
          </ac:inkMkLst>
        </pc:inkChg>
        <pc:inkChg chg="del">
          <ac:chgData name="Tirthankar Mittra" userId="5a2678d12002f05b" providerId="LiveId" clId="{BAF9336C-C670-4CFA-A3CB-38CBE69C9111}" dt="2022-05-13T02:26:18.919" v="13550" actId="478"/>
          <ac:inkMkLst>
            <pc:docMk/>
            <pc:sldMk cId="470372088" sldId="313"/>
            <ac:inkMk id="201" creationId="{14F17722-D611-60D5-5AAC-E5262A327E5F}"/>
          </ac:inkMkLst>
        </pc:inkChg>
        <pc:inkChg chg="del topLvl">
          <ac:chgData name="Tirthankar Mittra" userId="5a2678d12002f05b" providerId="LiveId" clId="{BAF9336C-C670-4CFA-A3CB-38CBE69C9111}" dt="2022-05-13T02:26:18.919" v="13550" actId="478"/>
          <ac:inkMkLst>
            <pc:docMk/>
            <pc:sldMk cId="470372088" sldId="313"/>
            <ac:inkMk id="202" creationId="{34BCFDA5-1A1F-C34D-3E38-5A123E3E1FB0}"/>
          </ac:inkMkLst>
        </pc:inkChg>
        <pc:inkChg chg="del">
          <ac:chgData name="Tirthankar Mittra" userId="5a2678d12002f05b" providerId="LiveId" clId="{BAF9336C-C670-4CFA-A3CB-38CBE69C9111}" dt="2022-05-13T02:26:18.919" v="13550" actId="478"/>
          <ac:inkMkLst>
            <pc:docMk/>
            <pc:sldMk cId="470372088" sldId="313"/>
            <ac:inkMk id="203" creationId="{DAE04F84-1966-234E-0A96-5CAC1A8B8B81}"/>
          </ac:inkMkLst>
        </pc:inkChg>
        <pc:inkChg chg="del">
          <ac:chgData name="Tirthankar Mittra" userId="5a2678d12002f05b" providerId="LiveId" clId="{BAF9336C-C670-4CFA-A3CB-38CBE69C9111}" dt="2022-05-13T02:26:18.919" v="13550" actId="478"/>
          <ac:inkMkLst>
            <pc:docMk/>
            <pc:sldMk cId="470372088" sldId="313"/>
            <ac:inkMk id="204" creationId="{21A30099-EFA0-98EE-81C1-73CCF04A4D3F}"/>
          </ac:inkMkLst>
        </pc:inkChg>
        <pc:inkChg chg="del">
          <ac:chgData name="Tirthankar Mittra" userId="5a2678d12002f05b" providerId="LiveId" clId="{BAF9336C-C670-4CFA-A3CB-38CBE69C9111}" dt="2022-05-13T02:26:18.919" v="13550" actId="478"/>
          <ac:inkMkLst>
            <pc:docMk/>
            <pc:sldMk cId="470372088" sldId="313"/>
            <ac:inkMk id="206" creationId="{262E4FEE-A225-EC91-03F3-EA303409620A}"/>
          </ac:inkMkLst>
        </pc:inkChg>
        <pc:inkChg chg="del">
          <ac:chgData name="Tirthankar Mittra" userId="5a2678d12002f05b" providerId="LiveId" clId="{BAF9336C-C670-4CFA-A3CB-38CBE69C9111}" dt="2022-05-13T02:26:18.919" v="13550" actId="478"/>
          <ac:inkMkLst>
            <pc:docMk/>
            <pc:sldMk cId="470372088" sldId="313"/>
            <ac:inkMk id="211" creationId="{26117E18-8964-0CB5-7DA3-AE277499C887}"/>
          </ac:inkMkLst>
        </pc:inkChg>
        <pc:inkChg chg="del">
          <ac:chgData name="Tirthankar Mittra" userId="5a2678d12002f05b" providerId="LiveId" clId="{BAF9336C-C670-4CFA-A3CB-38CBE69C9111}" dt="2022-05-13T02:26:18.919" v="13550" actId="478"/>
          <ac:inkMkLst>
            <pc:docMk/>
            <pc:sldMk cId="470372088" sldId="313"/>
            <ac:inkMk id="212" creationId="{C151877F-EF5B-7BC7-922D-8DDF9B95E6DB}"/>
          </ac:inkMkLst>
        </pc:inkChg>
        <pc:inkChg chg="del">
          <ac:chgData name="Tirthankar Mittra" userId="5a2678d12002f05b" providerId="LiveId" clId="{BAF9336C-C670-4CFA-A3CB-38CBE69C9111}" dt="2022-05-13T02:26:18.919" v="13550" actId="478"/>
          <ac:inkMkLst>
            <pc:docMk/>
            <pc:sldMk cId="470372088" sldId="313"/>
            <ac:inkMk id="213" creationId="{972216FF-E4AE-4844-AB39-820D96EBAE20}"/>
          </ac:inkMkLst>
        </pc:inkChg>
        <pc:inkChg chg="del topLvl">
          <ac:chgData name="Tirthankar Mittra" userId="5a2678d12002f05b" providerId="LiveId" clId="{BAF9336C-C670-4CFA-A3CB-38CBE69C9111}" dt="2022-05-13T02:26:18.919" v="13550" actId="478"/>
          <ac:inkMkLst>
            <pc:docMk/>
            <pc:sldMk cId="470372088" sldId="313"/>
            <ac:inkMk id="215" creationId="{60F3C3BA-E96D-FA2F-3351-656E21DEDC43}"/>
          </ac:inkMkLst>
        </pc:inkChg>
        <pc:inkChg chg="del topLvl">
          <ac:chgData name="Tirthankar Mittra" userId="5a2678d12002f05b" providerId="LiveId" clId="{BAF9336C-C670-4CFA-A3CB-38CBE69C9111}" dt="2022-05-13T02:26:18.919" v="13550" actId="478"/>
          <ac:inkMkLst>
            <pc:docMk/>
            <pc:sldMk cId="470372088" sldId="313"/>
            <ac:inkMk id="216" creationId="{BEF80518-55A6-C985-689C-763C6BA5067F}"/>
          </ac:inkMkLst>
        </pc:inkChg>
        <pc:inkChg chg="del">
          <ac:chgData name="Tirthankar Mittra" userId="5a2678d12002f05b" providerId="LiveId" clId="{BAF9336C-C670-4CFA-A3CB-38CBE69C9111}" dt="2022-05-13T02:26:15.291" v="13549" actId="478"/>
          <ac:inkMkLst>
            <pc:docMk/>
            <pc:sldMk cId="470372088" sldId="313"/>
            <ac:inkMk id="298" creationId="{1FA369ED-CB4B-F0D2-354B-477352BDE24D}"/>
          </ac:inkMkLst>
        </pc:inkChg>
        <pc:inkChg chg="del">
          <ac:chgData name="Tirthankar Mittra" userId="5a2678d12002f05b" providerId="LiveId" clId="{BAF9336C-C670-4CFA-A3CB-38CBE69C9111}" dt="2022-05-13T02:26:15.291" v="13549" actId="478"/>
          <ac:inkMkLst>
            <pc:docMk/>
            <pc:sldMk cId="470372088" sldId="313"/>
            <ac:inkMk id="299" creationId="{E40B2790-690A-1BA0-EC1E-CB590AF921E5}"/>
          </ac:inkMkLst>
        </pc:inkChg>
        <pc:inkChg chg="add del topLvl">
          <ac:chgData name="Tirthankar Mittra" userId="5a2678d12002f05b" providerId="LiveId" clId="{BAF9336C-C670-4CFA-A3CB-38CBE69C9111}" dt="2022-05-13T02:26:52.439" v="13561" actId="478"/>
          <ac:inkMkLst>
            <pc:docMk/>
            <pc:sldMk cId="470372088" sldId="313"/>
            <ac:inkMk id="300" creationId="{76362381-39DC-7462-B921-51EC10EA122F}"/>
          </ac:inkMkLst>
        </pc:inkChg>
        <pc:inkChg chg="del">
          <ac:chgData name="Tirthankar Mittra" userId="5a2678d12002f05b" providerId="LiveId" clId="{BAF9336C-C670-4CFA-A3CB-38CBE69C9111}" dt="2022-05-13T02:26:15.291" v="13549" actId="478"/>
          <ac:inkMkLst>
            <pc:docMk/>
            <pc:sldMk cId="470372088" sldId="313"/>
            <ac:inkMk id="301" creationId="{7977CCD7-438B-9353-3D0F-51945E69883D}"/>
          </ac:inkMkLst>
        </pc:inkChg>
        <pc:inkChg chg="add del topLvl">
          <ac:chgData name="Tirthankar Mittra" userId="5a2678d12002f05b" providerId="LiveId" clId="{BAF9336C-C670-4CFA-A3CB-38CBE69C9111}" dt="2022-05-13T02:26:52.439" v="13561" actId="478"/>
          <ac:inkMkLst>
            <pc:docMk/>
            <pc:sldMk cId="470372088" sldId="313"/>
            <ac:inkMk id="302" creationId="{ACB74C0E-F2BA-87B1-B886-E1649D41DBD5}"/>
          </ac:inkMkLst>
        </pc:inkChg>
        <pc:cxnChg chg="mod">
          <ac:chgData name="Tirthankar Mittra" userId="5a2678d12002f05b" providerId="LiveId" clId="{BAF9336C-C670-4CFA-A3CB-38CBE69C9111}" dt="2022-05-13T02:39:30.864" v="13923" actId="164"/>
          <ac:cxnSpMkLst>
            <pc:docMk/>
            <pc:sldMk cId="470372088" sldId="313"/>
            <ac:cxnSpMk id="97" creationId="{A39D2F03-D5DD-D3F9-E3D8-7A020FDB0F7A}"/>
          </ac:cxnSpMkLst>
        </pc:cxnChg>
        <pc:cxnChg chg="mod">
          <ac:chgData name="Tirthankar Mittra" userId="5a2678d12002f05b" providerId="LiveId" clId="{BAF9336C-C670-4CFA-A3CB-38CBE69C9111}" dt="2022-05-13T02:43:26.803" v="14192" actId="14100"/>
          <ac:cxnSpMkLst>
            <pc:docMk/>
            <pc:sldMk cId="470372088" sldId="313"/>
            <ac:cxnSpMk id="156" creationId="{E8FD88D8-FD92-BE30-4AFC-DD009C3E78C7}"/>
          </ac:cxnSpMkLst>
        </pc:cxnChg>
        <pc:cxnChg chg="del">
          <ac:chgData name="Tirthankar Mittra" userId="5a2678d12002f05b" providerId="LiveId" clId="{BAF9336C-C670-4CFA-A3CB-38CBE69C9111}" dt="2022-05-13T02:37:16.456" v="13761" actId="21"/>
          <ac:cxnSpMkLst>
            <pc:docMk/>
            <pc:sldMk cId="470372088" sldId="313"/>
            <ac:cxnSpMk id="166" creationId="{44E881CE-A534-2E9B-B08A-B6AE87322817}"/>
          </ac:cxnSpMkLst>
        </pc:cxnChg>
        <pc:cxnChg chg="mod">
          <ac:chgData name="Tirthankar Mittra" userId="5a2678d12002f05b" providerId="LiveId" clId="{BAF9336C-C670-4CFA-A3CB-38CBE69C9111}" dt="2022-05-13T02:44:19.068" v="14203" actId="164"/>
          <ac:cxnSpMkLst>
            <pc:docMk/>
            <pc:sldMk cId="470372088" sldId="313"/>
            <ac:cxnSpMk id="209" creationId="{605005A4-4840-26C6-43B9-61D65AC9D0C4}"/>
          </ac:cxnSpMkLst>
        </pc:cxnChg>
      </pc:sldChg>
      <pc:sldChg chg="addSp delSp modSp new del mod">
        <pc:chgData name="Tirthankar Mittra" userId="5a2678d12002f05b" providerId="LiveId" clId="{BAF9336C-C670-4CFA-A3CB-38CBE69C9111}" dt="2022-05-13T01:48:09.557" v="12212" actId="2696"/>
        <pc:sldMkLst>
          <pc:docMk/>
          <pc:sldMk cId="1202317642" sldId="313"/>
        </pc:sldMkLst>
        <pc:spChg chg="del">
          <ac:chgData name="Tirthankar Mittra" userId="5a2678d12002f05b" providerId="LiveId" clId="{BAF9336C-C670-4CFA-A3CB-38CBE69C9111}" dt="2022-05-13T01:02:55.081" v="11089"/>
          <ac:spMkLst>
            <pc:docMk/>
            <pc:sldMk cId="1202317642" sldId="313"/>
            <ac:spMk id="3" creationId="{9798AAB3-1522-3AF8-A441-95A7C69D2706}"/>
          </ac:spMkLst>
        </pc:spChg>
        <pc:spChg chg="del mod">
          <ac:chgData name="Tirthankar Mittra" userId="5a2678d12002f05b" providerId="LiveId" clId="{BAF9336C-C670-4CFA-A3CB-38CBE69C9111}" dt="2022-05-13T01:40:40.731" v="11682" actId="478"/>
          <ac:spMkLst>
            <pc:docMk/>
            <pc:sldMk cId="1202317642" sldId="313"/>
            <ac:spMk id="22" creationId="{22B42FD9-4A4A-27B6-4687-ACBE46089266}"/>
          </ac:spMkLst>
        </pc:spChg>
        <pc:spChg chg="add del mod">
          <ac:chgData name="Tirthankar Mittra" userId="5a2678d12002f05b" providerId="LiveId" clId="{BAF9336C-C670-4CFA-A3CB-38CBE69C9111}" dt="2022-05-13T01:29:34.905" v="11581" actId="478"/>
          <ac:spMkLst>
            <pc:docMk/>
            <pc:sldMk cId="1202317642" sldId="313"/>
            <ac:spMk id="24" creationId="{DBD47ED7-24EA-AE77-134D-07BACBC42B8B}"/>
          </ac:spMkLst>
        </pc:spChg>
        <pc:spChg chg="add del mod">
          <ac:chgData name="Tirthankar Mittra" userId="5a2678d12002f05b" providerId="LiveId" clId="{BAF9336C-C670-4CFA-A3CB-38CBE69C9111}" dt="2022-05-13T01:38:39.104" v="11615" actId="21"/>
          <ac:spMkLst>
            <pc:docMk/>
            <pc:sldMk cId="1202317642" sldId="313"/>
            <ac:spMk id="158" creationId="{AA385B56-71D7-06D3-FEA7-1999FCFD40DF}"/>
          </ac:spMkLst>
        </pc:spChg>
        <pc:grpChg chg="del mod">
          <ac:chgData name="Tirthankar Mittra" userId="5a2678d12002f05b" providerId="LiveId" clId="{BAF9336C-C670-4CFA-A3CB-38CBE69C9111}" dt="2022-05-13T01:06:57.086" v="11105"/>
          <ac:grpSpMkLst>
            <pc:docMk/>
            <pc:sldMk cId="1202317642" sldId="313"/>
            <ac:grpSpMk id="12" creationId="{518B57E0-ACCD-20C2-79C9-C7F75637023A}"/>
          </ac:grpSpMkLst>
        </pc:grpChg>
        <pc:grpChg chg="del mod">
          <ac:chgData name="Tirthankar Mittra" userId="5a2678d12002f05b" providerId="LiveId" clId="{BAF9336C-C670-4CFA-A3CB-38CBE69C9111}" dt="2022-05-13T01:06:58.414" v="11107"/>
          <ac:grpSpMkLst>
            <pc:docMk/>
            <pc:sldMk cId="1202317642" sldId="313"/>
            <ac:grpSpMk id="14" creationId="{48D05DFB-49B6-ECEB-A01B-75896028051E}"/>
          </ac:grpSpMkLst>
        </pc:grpChg>
        <pc:grpChg chg="del mod">
          <ac:chgData name="Tirthankar Mittra" userId="5a2678d12002f05b" providerId="LiveId" clId="{BAF9336C-C670-4CFA-A3CB-38CBE69C9111}" dt="2022-05-13T01:07:08.940" v="11109" actId="478"/>
          <ac:grpSpMkLst>
            <pc:docMk/>
            <pc:sldMk cId="1202317642" sldId="313"/>
            <ac:grpSpMk id="16" creationId="{48F054CB-33AE-FEB8-4158-E13E8FE6A925}"/>
          </ac:grpSpMkLst>
        </pc:grpChg>
        <pc:grpChg chg="mod">
          <ac:chgData name="Tirthankar Mittra" userId="5a2678d12002f05b" providerId="LiveId" clId="{BAF9336C-C670-4CFA-A3CB-38CBE69C9111}" dt="2022-05-13T01:08:11.787" v="11120"/>
          <ac:grpSpMkLst>
            <pc:docMk/>
            <pc:sldMk cId="1202317642" sldId="313"/>
            <ac:grpSpMk id="21" creationId="{96C6430D-F06E-1977-FBDA-C33E6D352BA3}"/>
          </ac:grpSpMkLst>
        </pc:grpChg>
        <pc:grpChg chg="add del mod">
          <ac:chgData name="Tirthankar Mittra" userId="5a2678d12002f05b" providerId="LiveId" clId="{BAF9336C-C670-4CFA-A3CB-38CBE69C9111}" dt="2022-05-13T01:43:56.121" v="12000" actId="478"/>
          <ac:grpSpMkLst>
            <pc:docMk/>
            <pc:sldMk cId="1202317642" sldId="313"/>
            <ac:grpSpMk id="25" creationId="{0C2EFAA4-2120-7CE7-3A01-234C9F81406F}"/>
          </ac:grpSpMkLst>
        </pc:grpChg>
        <pc:picChg chg="add del mod">
          <ac:chgData name="Tirthankar Mittra" userId="5a2678d12002f05b" providerId="LiveId" clId="{BAF9336C-C670-4CFA-A3CB-38CBE69C9111}" dt="2022-05-13T01:29:29.381" v="11580" actId="478"/>
          <ac:picMkLst>
            <pc:docMk/>
            <pc:sldMk cId="1202317642" sldId="313"/>
            <ac:picMk id="4" creationId="{2B854295-6C2D-1420-7F76-2B11E28EC239}"/>
          </ac:picMkLst>
        </pc:picChg>
        <pc:inkChg chg="add del">
          <ac:chgData name="Tirthankar Mittra" userId="5a2678d12002f05b" providerId="LiveId" clId="{BAF9336C-C670-4CFA-A3CB-38CBE69C9111}" dt="2022-05-13T01:06:16.013" v="11092" actId="9405"/>
          <ac:inkMkLst>
            <pc:docMk/>
            <pc:sldMk cId="1202317642" sldId="313"/>
            <ac:inkMk id="3" creationId="{DC50005B-2917-E360-D36F-B2E2DA5B819F}"/>
          </ac:inkMkLst>
        </pc:inkChg>
        <pc:inkChg chg="add del">
          <ac:chgData name="Tirthankar Mittra" userId="5a2678d12002f05b" providerId="LiveId" clId="{BAF9336C-C670-4CFA-A3CB-38CBE69C9111}" dt="2022-05-13T01:06:24.679" v="11094" actId="9405"/>
          <ac:inkMkLst>
            <pc:docMk/>
            <pc:sldMk cId="1202317642" sldId="313"/>
            <ac:inkMk id="5" creationId="{D9A2D686-8FFB-F5C9-B810-2A287B8E1AD1}"/>
          </ac:inkMkLst>
        </pc:inkChg>
        <pc:inkChg chg="add del">
          <ac:chgData name="Tirthankar Mittra" userId="5a2678d12002f05b" providerId="LiveId" clId="{BAF9336C-C670-4CFA-A3CB-38CBE69C9111}" dt="2022-05-13T01:06:29.658" v="11096" actId="9405"/>
          <ac:inkMkLst>
            <pc:docMk/>
            <pc:sldMk cId="1202317642" sldId="313"/>
            <ac:inkMk id="6" creationId="{1DA883B8-DBEA-4A96-A221-DAB2B75F4338}"/>
          </ac:inkMkLst>
        </pc:inkChg>
        <pc:inkChg chg="add del">
          <ac:chgData name="Tirthankar Mittra" userId="5a2678d12002f05b" providerId="LiveId" clId="{BAF9336C-C670-4CFA-A3CB-38CBE69C9111}" dt="2022-05-13T01:07:13.164" v="11110" actId="478"/>
          <ac:inkMkLst>
            <pc:docMk/>
            <pc:sldMk cId="1202317642" sldId="313"/>
            <ac:inkMk id="7" creationId="{C499B093-BAA1-37D4-D44B-23B929099FDD}"/>
          </ac:inkMkLst>
        </pc:inkChg>
        <pc:inkChg chg="add del mod">
          <ac:chgData name="Tirthankar Mittra" userId="5a2678d12002f05b" providerId="LiveId" clId="{BAF9336C-C670-4CFA-A3CB-38CBE69C9111}" dt="2022-05-13T01:07:16.227" v="11112" actId="478"/>
          <ac:inkMkLst>
            <pc:docMk/>
            <pc:sldMk cId="1202317642" sldId="313"/>
            <ac:inkMk id="8" creationId="{4173B16F-1141-72E5-5DD3-40C21D1F5364}"/>
          </ac:inkMkLst>
        </pc:inkChg>
        <pc:inkChg chg="add del">
          <ac:chgData name="Tirthankar Mittra" userId="5a2678d12002f05b" providerId="LiveId" clId="{BAF9336C-C670-4CFA-A3CB-38CBE69C9111}" dt="2022-05-13T01:06:47.038" v="11100" actId="9405"/>
          <ac:inkMkLst>
            <pc:docMk/>
            <pc:sldMk cId="1202317642" sldId="313"/>
            <ac:inkMk id="9" creationId="{5E416DFF-7E57-A29E-C924-3541B40650C1}"/>
          </ac:inkMkLst>
        </pc:inkChg>
        <pc:inkChg chg="add mod">
          <ac:chgData name="Tirthankar Mittra" userId="5a2678d12002f05b" providerId="LiveId" clId="{BAF9336C-C670-4CFA-A3CB-38CBE69C9111}" dt="2022-05-13T01:06:58.414" v="11107"/>
          <ac:inkMkLst>
            <pc:docMk/>
            <pc:sldMk cId="1202317642" sldId="313"/>
            <ac:inkMk id="10" creationId="{29BE0EFB-5C5C-F394-B8EC-A882CF14993D}"/>
          </ac:inkMkLst>
        </pc:inkChg>
        <pc:inkChg chg="add mod">
          <ac:chgData name="Tirthankar Mittra" userId="5a2678d12002f05b" providerId="LiveId" clId="{BAF9336C-C670-4CFA-A3CB-38CBE69C9111}" dt="2022-05-13T01:06:58.414" v="11107"/>
          <ac:inkMkLst>
            <pc:docMk/>
            <pc:sldMk cId="1202317642" sldId="313"/>
            <ac:inkMk id="11" creationId="{D36FDC7D-9BB6-D0DD-9CEE-2D0FEC5EF3D7}"/>
          </ac:inkMkLst>
        </pc:inkChg>
        <pc:inkChg chg="add mod">
          <ac:chgData name="Tirthankar Mittra" userId="5a2678d12002f05b" providerId="LiveId" clId="{BAF9336C-C670-4CFA-A3CB-38CBE69C9111}" dt="2022-05-13T01:06:58.414" v="11107"/>
          <ac:inkMkLst>
            <pc:docMk/>
            <pc:sldMk cId="1202317642" sldId="313"/>
            <ac:inkMk id="13" creationId="{4AC26DF1-EBCC-4BEE-B991-9D6BC20880B5}"/>
          </ac:inkMkLst>
        </pc:inkChg>
        <pc:inkChg chg="add mod">
          <ac:chgData name="Tirthankar Mittra" userId="5a2678d12002f05b" providerId="LiveId" clId="{BAF9336C-C670-4CFA-A3CB-38CBE69C9111}" dt="2022-05-13T01:06:58.414" v="11107"/>
          <ac:inkMkLst>
            <pc:docMk/>
            <pc:sldMk cId="1202317642" sldId="313"/>
            <ac:inkMk id="15" creationId="{5DD8B28A-2DD5-A5DC-5F1C-BE38C5C4A1D8}"/>
          </ac:inkMkLst>
        </pc:inkChg>
        <pc:inkChg chg="add mod">
          <ac:chgData name="Tirthankar Mittra" userId="5a2678d12002f05b" providerId="LiveId" clId="{BAF9336C-C670-4CFA-A3CB-38CBE69C9111}" dt="2022-05-13T01:08:11.787" v="11120"/>
          <ac:inkMkLst>
            <pc:docMk/>
            <pc:sldMk cId="1202317642" sldId="313"/>
            <ac:inkMk id="17" creationId="{13DDDBCD-BA4A-EE0E-4943-063D3EFA6402}"/>
          </ac:inkMkLst>
        </pc:inkChg>
        <pc:inkChg chg="add del mod">
          <ac:chgData name="Tirthankar Mittra" userId="5a2678d12002f05b" providerId="LiveId" clId="{BAF9336C-C670-4CFA-A3CB-38CBE69C9111}" dt="2022-05-13T01:08:12.963" v="11122" actId="9405"/>
          <ac:inkMkLst>
            <pc:docMk/>
            <pc:sldMk cId="1202317642" sldId="313"/>
            <ac:inkMk id="18" creationId="{75E17CE7-3EC7-8541-39C7-52538D591F27}"/>
          </ac:inkMkLst>
        </pc:inkChg>
        <pc:inkChg chg="add del mod">
          <ac:chgData name="Tirthankar Mittra" userId="5a2678d12002f05b" providerId="LiveId" clId="{BAF9336C-C670-4CFA-A3CB-38CBE69C9111}" dt="2022-05-13T01:08:12.304" v="11121" actId="9405"/>
          <ac:inkMkLst>
            <pc:docMk/>
            <pc:sldMk cId="1202317642" sldId="313"/>
            <ac:inkMk id="19" creationId="{9A004B6F-0C11-18E4-F086-F18B18D39846}"/>
          </ac:inkMkLst>
        </pc:inkChg>
        <pc:inkChg chg="add del mod">
          <ac:chgData name="Tirthankar Mittra" userId="5a2678d12002f05b" providerId="LiveId" clId="{BAF9336C-C670-4CFA-A3CB-38CBE69C9111}" dt="2022-05-13T01:08:11.787" v="11120"/>
          <ac:inkMkLst>
            <pc:docMk/>
            <pc:sldMk cId="1202317642" sldId="313"/>
            <ac:inkMk id="20" creationId="{AB3ACD33-1F2E-5259-B706-00BD16873CF1}"/>
          </ac:inkMkLst>
        </pc:inkChg>
        <pc:inkChg chg="mod">
          <ac:chgData name="Tirthankar Mittra" userId="5a2678d12002f05b" providerId="LiveId" clId="{BAF9336C-C670-4CFA-A3CB-38CBE69C9111}" dt="2022-05-13T01:30:09.974" v="11585"/>
          <ac:inkMkLst>
            <pc:docMk/>
            <pc:sldMk cId="1202317642" sldId="313"/>
            <ac:inkMk id="26" creationId="{BBBED02F-58A2-3410-3A19-365B8A769C62}"/>
          </ac:inkMkLst>
        </pc:inkChg>
        <pc:inkChg chg="mod">
          <ac:chgData name="Tirthankar Mittra" userId="5a2678d12002f05b" providerId="LiveId" clId="{BAF9336C-C670-4CFA-A3CB-38CBE69C9111}" dt="2022-05-13T01:30:09.974" v="11585"/>
          <ac:inkMkLst>
            <pc:docMk/>
            <pc:sldMk cId="1202317642" sldId="313"/>
            <ac:inkMk id="27" creationId="{E0DB7EE6-4767-4AB8-227D-B333B9999B56}"/>
          </ac:inkMkLst>
        </pc:inkChg>
        <pc:inkChg chg="mod">
          <ac:chgData name="Tirthankar Mittra" userId="5a2678d12002f05b" providerId="LiveId" clId="{BAF9336C-C670-4CFA-A3CB-38CBE69C9111}" dt="2022-05-13T01:30:09.974" v="11585"/>
          <ac:inkMkLst>
            <pc:docMk/>
            <pc:sldMk cId="1202317642" sldId="313"/>
            <ac:inkMk id="28" creationId="{82F2A0CC-0690-2431-BDC6-7FC0670838BD}"/>
          </ac:inkMkLst>
        </pc:inkChg>
        <pc:inkChg chg="mod">
          <ac:chgData name="Tirthankar Mittra" userId="5a2678d12002f05b" providerId="LiveId" clId="{BAF9336C-C670-4CFA-A3CB-38CBE69C9111}" dt="2022-05-13T01:30:09.974" v="11585"/>
          <ac:inkMkLst>
            <pc:docMk/>
            <pc:sldMk cId="1202317642" sldId="313"/>
            <ac:inkMk id="29" creationId="{7D324033-B994-4B46-8C25-7E2B4A514AA9}"/>
          </ac:inkMkLst>
        </pc:inkChg>
        <pc:inkChg chg="mod">
          <ac:chgData name="Tirthankar Mittra" userId="5a2678d12002f05b" providerId="LiveId" clId="{BAF9336C-C670-4CFA-A3CB-38CBE69C9111}" dt="2022-05-13T01:30:09.974" v="11585"/>
          <ac:inkMkLst>
            <pc:docMk/>
            <pc:sldMk cId="1202317642" sldId="313"/>
            <ac:inkMk id="30" creationId="{1B70604D-E7B5-9396-C7FC-24DC80FF8C41}"/>
          </ac:inkMkLst>
        </pc:inkChg>
        <pc:inkChg chg="mod">
          <ac:chgData name="Tirthankar Mittra" userId="5a2678d12002f05b" providerId="LiveId" clId="{BAF9336C-C670-4CFA-A3CB-38CBE69C9111}" dt="2022-05-13T01:30:09.974" v="11585"/>
          <ac:inkMkLst>
            <pc:docMk/>
            <pc:sldMk cId="1202317642" sldId="313"/>
            <ac:inkMk id="31" creationId="{E4A6C8AD-AA85-BE64-9C16-80120E4C9031}"/>
          </ac:inkMkLst>
        </pc:inkChg>
        <pc:inkChg chg="mod">
          <ac:chgData name="Tirthankar Mittra" userId="5a2678d12002f05b" providerId="LiveId" clId="{BAF9336C-C670-4CFA-A3CB-38CBE69C9111}" dt="2022-05-13T01:30:09.974" v="11585"/>
          <ac:inkMkLst>
            <pc:docMk/>
            <pc:sldMk cId="1202317642" sldId="313"/>
            <ac:inkMk id="32" creationId="{8E6B24E6-E4E8-3C7E-5933-9CB664DDFF66}"/>
          </ac:inkMkLst>
        </pc:inkChg>
        <pc:inkChg chg="mod">
          <ac:chgData name="Tirthankar Mittra" userId="5a2678d12002f05b" providerId="LiveId" clId="{BAF9336C-C670-4CFA-A3CB-38CBE69C9111}" dt="2022-05-13T01:30:09.974" v="11585"/>
          <ac:inkMkLst>
            <pc:docMk/>
            <pc:sldMk cId="1202317642" sldId="313"/>
            <ac:inkMk id="33" creationId="{D3CC3D48-853A-F558-5460-91741BDB51F7}"/>
          </ac:inkMkLst>
        </pc:inkChg>
        <pc:inkChg chg="mod">
          <ac:chgData name="Tirthankar Mittra" userId="5a2678d12002f05b" providerId="LiveId" clId="{BAF9336C-C670-4CFA-A3CB-38CBE69C9111}" dt="2022-05-13T01:30:09.974" v="11585"/>
          <ac:inkMkLst>
            <pc:docMk/>
            <pc:sldMk cId="1202317642" sldId="313"/>
            <ac:inkMk id="34" creationId="{04382D4B-5B2C-1220-013D-784593E444E9}"/>
          </ac:inkMkLst>
        </pc:inkChg>
        <pc:inkChg chg="mod">
          <ac:chgData name="Tirthankar Mittra" userId="5a2678d12002f05b" providerId="LiveId" clId="{BAF9336C-C670-4CFA-A3CB-38CBE69C9111}" dt="2022-05-13T01:30:09.974" v="11585"/>
          <ac:inkMkLst>
            <pc:docMk/>
            <pc:sldMk cId="1202317642" sldId="313"/>
            <ac:inkMk id="35" creationId="{E827CF43-AD35-612F-6FFE-A5B779ED4FD7}"/>
          </ac:inkMkLst>
        </pc:inkChg>
        <pc:inkChg chg="mod">
          <ac:chgData name="Tirthankar Mittra" userId="5a2678d12002f05b" providerId="LiveId" clId="{BAF9336C-C670-4CFA-A3CB-38CBE69C9111}" dt="2022-05-13T01:30:09.974" v="11585"/>
          <ac:inkMkLst>
            <pc:docMk/>
            <pc:sldMk cId="1202317642" sldId="313"/>
            <ac:inkMk id="36" creationId="{90D020A9-C797-46A3-8BCD-43286F41685F}"/>
          </ac:inkMkLst>
        </pc:inkChg>
        <pc:inkChg chg="mod">
          <ac:chgData name="Tirthankar Mittra" userId="5a2678d12002f05b" providerId="LiveId" clId="{BAF9336C-C670-4CFA-A3CB-38CBE69C9111}" dt="2022-05-13T01:30:09.974" v="11585"/>
          <ac:inkMkLst>
            <pc:docMk/>
            <pc:sldMk cId="1202317642" sldId="313"/>
            <ac:inkMk id="37" creationId="{2DB1350A-BE96-454E-3116-F2FE92B60264}"/>
          </ac:inkMkLst>
        </pc:inkChg>
        <pc:inkChg chg="mod">
          <ac:chgData name="Tirthankar Mittra" userId="5a2678d12002f05b" providerId="LiveId" clId="{BAF9336C-C670-4CFA-A3CB-38CBE69C9111}" dt="2022-05-13T01:30:09.974" v="11585"/>
          <ac:inkMkLst>
            <pc:docMk/>
            <pc:sldMk cId="1202317642" sldId="313"/>
            <ac:inkMk id="38" creationId="{FBE2CDE7-711A-956C-BF4E-CA354793552C}"/>
          </ac:inkMkLst>
        </pc:inkChg>
        <pc:inkChg chg="mod">
          <ac:chgData name="Tirthankar Mittra" userId="5a2678d12002f05b" providerId="LiveId" clId="{BAF9336C-C670-4CFA-A3CB-38CBE69C9111}" dt="2022-05-13T01:30:09.974" v="11585"/>
          <ac:inkMkLst>
            <pc:docMk/>
            <pc:sldMk cId="1202317642" sldId="313"/>
            <ac:inkMk id="39" creationId="{2565E4F3-A2E5-70A7-E571-BCA1499B6ECE}"/>
          </ac:inkMkLst>
        </pc:inkChg>
        <pc:inkChg chg="mod">
          <ac:chgData name="Tirthankar Mittra" userId="5a2678d12002f05b" providerId="LiveId" clId="{BAF9336C-C670-4CFA-A3CB-38CBE69C9111}" dt="2022-05-13T01:30:09.974" v="11585"/>
          <ac:inkMkLst>
            <pc:docMk/>
            <pc:sldMk cId="1202317642" sldId="313"/>
            <ac:inkMk id="40" creationId="{8A324E3F-6A6A-21B5-9516-5690CB163B6F}"/>
          </ac:inkMkLst>
        </pc:inkChg>
        <pc:inkChg chg="mod">
          <ac:chgData name="Tirthankar Mittra" userId="5a2678d12002f05b" providerId="LiveId" clId="{BAF9336C-C670-4CFA-A3CB-38CBE69C9111}" dt="2022-05-13T01:30:09.974" v="11585"/>
          <ac:inkMkLst>
            <pc:docMk/>
            <pc:sldMk cId="1202317642" sldId="313"/>
            <ac:inkMk id="41" creationId="{120F4BD8-6982-6F83-F17B-FE1DF00AC93A}"/>
          </ac:inkMkLst>
        </pc:inkChg>
        <pc:inkChg chg="mod">
          <ac:chgData name="Tirthankar Mittra" userId="5a2678d12002f05b" providerId="LiveId" clId="{BAF9336C-C670-4CFA-A3CB-38CBE69C9111}" dt="2022-05-13T01:30:09.974" v="11585"/>
          <ac:inkMkLst>
            <pc:docMk/>
            <pc:sldMk cId="1202317642" sldId="313"/>
            <ac:inkMk id="42" creationId="{A5FCDF2C-C2F3-A926-6E70-357F9AA20DBC}"/>
          </ac:inkMkLst>
        </pc:inkChg>
        <pc:inkChg chg="mod">
          <ac:chgData name="Tirthankar Mittra" userId="5a2678d12002f05b" providerId="LiveId" clId="{BAF9336C-C670-4CFA-A3CB-38CBE69C9111}" dt="2022-05-13T01:30:09.974" v="11585"/>
          <ac:inkMkLst>
            <pc:docMk/>
            <pc:sldMk cId="1202317642" sldId="313"/>
            <ac:inkMk id="43" creationId="{AE28C97A-8ECD-7167-0AD7-3C6718576FE9}"/>
          </ac:inkMkLst>
        </pc:inkChg>
        <pc:inkChg chg="mod">
          <ac:chgData name="Tirthankar Mittra" userId="5a2678d12002f05b" providerId="LiveId" clId="{BAF9336C-C670-4CFA-A3CB-38CBE69C9111}" dt="2022-05-13T01:30:09.974" v="11585"/>
          <ac:inkMkLst>
            <pc:docMk/>
            <pc:sldMk cId="1202317642" sldId="313"/>
            <ac:inkMk id="44" creationId="{615A2513-0819-5FDF-C0C1-852BDFF7716D}"/>
          </ac:inkMkLst>
        </pc:inkChg>
        <pc:inkChg chg="mod">
          <ac:chgData name="Tirthankar Mittra" userId="5a2678d12002f05b" providerId="LiveId" clId="{BAF9336C-C670-4CFA-A3CB-38CBE69C9111}" dt="2022-05-13T01:30:09.974" v="11585"/>
          <ac:inkMkLst>
            <pc:docMk/>
            <pc:sldMk cId="1202317642" sldId="313"/>
            <ac:inkMk id="45" creationId="{099DF80F-F2C3-80C3-04D8-0C3830549AFC}"/>
          </ac:inkMkLst>
        </pc:inkChg>
        <pc:inkChg chg="mod">
          <ac:chgData name="Tirthankar Mittra" userId="5a2678d12002f05b" providerId="LiveId" clId="{BAF9336C-C670-4CFA-A3CB-38CBE69C9111}" dt="2022-05-13T01:30:09.974" v="11585"/>
          <ac:inkMkLst>
            <pc:docMk/>
            <pc:sldMk cId="1202317642" sldId="313"/>
            <ac:inkMk id="46" creationId="{679C768C-4975-A752-80B4-10BE13BB1127}"/>
          </ac:inkMkLst>
        </pc:inkChg>
        <pc:inkChg chg="mod">
          <ac:chgData name="Tirthankar Mittra" userId="5a2678d12002f05b" providerId="LiveId" clId="{BAF9336C-C670-4CFA-A3CB-38CBE69C9111}" dt="2022-05-13T01:30:09.974" v="11585"/>
          <ac:inkMkLst>
            <pc:docMk/>
            <pc:sldMk cId="1202317642" sldId="313"/>
            <ac:inkMk id="47" creationId="{B6CD1B3E-9A75-05AB-08CF-B57213685AF3}"/>
          </ac:inkMkLst>
        </pc:inkChg>
        <pc:inkChg chg="mod">
          <ac:chgData name="Tirthankar Mittra" userId="5a2678d12002f05b" providerId="LiveId" clId="{BAF9336C-C670-4CFA-A3CB-38CBE69C9111}" dt="2022-05-13T01:30:09.974" v="11585"/>
          <ac:inkMkLst>
            <pc:docMk/>
            <pc:sldMk cId="1202317642" sldId="313"/>
            <ac:inkMk id="48" creationId="{A2CAB449-A81C-6E22-25B0-8E5268439095}"/>
          </ac:inkMkLst>
        </pc:inkChg>
        <pc:inkChg chg="mod">
          <ac:chgData name="Tirthankar Mittra" userId="5a2678d12002f05b" providerId="LiveId" clId="{BAF9336C-C670-4CFA-A3CB-38CBE69C9111}" dt="2022-05-13T01:30:09.974" v="11585"/>
          <ac:inkMkLst>
            <pc:docMk/>
            <pc:sldMk cId="1202317642" sldId="313"/>
            <ac:inkMk id="49" creationId="{A3665F0B-2F02-F330-F958-6736F56B005E}"/>
          </ac:inkMkLst>
        </pc:inkChg>
        <pc:inkChg chg="mod">
          <ac:chgData name="Tirthankar Mittra" userId="5a2678d12002f05b" providerId="LiveId" clId="{BAF9336C-C670-4CFA-A3CB-38CBE69C9111}" dt="2022-05-13T01:30:09.974" v="11585"/>
          <ac:inkMkLst>
            <pc:docMk/>
            <pc:sldMk cId="1202317642" sldId="313"/>
            <ac:inkMk id="50" creationId="{DA9CD1E4-28F0-BE95-F064-00CB1D525F2F}"/>
          </ac:inkMkLst>
        </pc:inkChg>
        <pc:inkChg chg="mod">
          <ac:chgData name="Tirthankar Mittra" userId="5a2678d12002f05b" providerId="LiveId" clId="{BAF9336C-C670-4CFA-A3CB-38CBE69C9111}" dt="2022-05-13T01:30:09.974" v="11585"/>
          <ac:inkMkLst>
            <pc:docMk/>
            <pc:sldMk cId="1202317642" sldId="313"/>
            <ac:inkMk id="51" creationId="{504F3E58-E58A-8266-CCD5-D17A5C57C234}"/>
          </ac:inkMkLst>
        </pc:inkChg>
        <pc:inkChg chg="mod">
          <ac:chgData name="Tirthankar Mittra" userId="5a2678d12002f05b" providerId="LiveId" clId="{BAF9336C-C670-4CFA-A3CB-38CBE69C9111}" dt="2022-05-13T01:30:09.974" v="11585"/>
          <ac:inkMkLst>
            <pc:docMk/>
            <pc:sldMk cId="1202317642" sldId="313"/>
            <ac:inkMk id="52" creationId="{82C023B2-E595-B412-B1A0-ABAA5FBD61A7}"/>
          </ac:inkMkLst>
        </pc:inkChg>
        <pc:inkChg chg="mod">
          <ac:chgData name="Tirthankar Mittra" userId="5a2678d12002f05b" providerId="LiveId" clId="{BAF9336C-C670-4CFA-A3CB-38CBE69C9111}" dt="2022-05-13T01:30:09.974" v="11585"/>
          <ac:inkMkLst>
            <pc:docMk/>
            <pc:sldMk cId="1202317642" sldId="313"/>
            <ac:inkMk id="53" creationId="{8FB4243C-5BC5-FCBA-77E7-F103B96AC7C1}"/>
          </ac:inkMkLst>
        </pc:inkChg>
        <pc:inkChg chg="mod">
          <ac:chgData name="Tirthankar Mittra" userId="5a2678d12002f05b" providerId="LiveId" clId="{BAF9336C-C670-4CFA-A3CB-38CBE69C9111}" dt="2022-05-13T01:30:09.974" v="11585"/>
          <ac:inkMkLst>
            <pc:docMk/>
            <pc:sldMk cId="1202317642" sldId="313"/>
            <ac:inkMk id="54" creationId="{2A1AB233-C657-D8DC-3A7D-82B78B4B4DF5}"/>
          </ac:inkMkLst>
        </pc:inkChg>
        <pc:inkChg chg="mod">
          <ac:chgData name="Tirthankar Mittra" userId="5a2678d12002f05b" providerId="LiveId" clId="{BAF9336C-C670-4CFA-A3CB-38CBE69C9111}" dt="2022-05-13T01:30:09.974" v="11585"/>
          <ac:inkMkLst>
            <pc:docMk/>
            <pc:sldMk cId="1202317642" sldId="313"/>
            <ac:inkMk id="55" creationId="{90ED6D39-ECFF-6143-36F7-55EEEFE464F0}"/>
          </ac:inkMkLst>
        </pc:inkChg>
        <pc:inkChg chg="mod">
          <ac:chgData name="Tirthankar Mittra" userId="5a2678d12002f05b" providerId="LiveId" clId="{BAF9336C-C670-4CFA-A3CB-38CBE69C9111}" dt="2022-05-13T01:30:09.974" v="11585"/>
          <ac:inkMkLst>
            <pc:docMk/>
            <pc:sldMk cId="1202317642" sldId="313"/>
            <ac:inkMk id="56" creationId="{3457E326-6920-0209-A044-DF4FA695F43A}"/>
          </ac:inkMkLst>
        </pc:inkChg>
        <pc:inkChg chg="mod">
          <ac:chgData name="Tirthankar Mittra" userId="5a2678d12002f05b" providerId="LiveId" clId="{BAF9336C-C670-4CFA-A3CB-38CBE69C9111}" dt="2022-05-13T01:30:09.974" v="11585"/>
          <ac:inkMkLst>
            <pc:docMk/>
            <pc:sldMk cId="1202317642" sldId="313"/>
            <ac:inkMk id="57" creationId="{D7456D6F-2C23-A8F2-2ACD-EBD3C5803086}"/>
          </ac:inkMkLst>
        </pc:inkChg>
        <pc:inkChg chg="mod">
          <ac:chgData name="Tirthankar Mittra" userId="5a2678d12002f05b" providerId="LiveId" clId="{BAF9336C-C670-4CFA-A3CB-38CBE69C9111}" dt="2022-05-13T01:30:09.974" v="11585"/>
          <ac:inkMkLst>
            <pc:docMk/>
            <pc:sldMk cId="1202317642" sldId="313"/>
            <ac:inkMk id="58" creationId="{F47CAD33-9493-C989-4C96-20F42D584A37}"/>
          </ac:inkMkLst>
        </pc:inkChg>
        <pc:inkChg chg="mod">
          <ac:chgData name="Tirthankar Mittra" userId="5a2678d12002f05b" providerId="LiveId" clId="{BAF9336C-C670-4CFA-A3CB-38CBE69C9111}" dt="2022-05-13T01:30:09.974" v="11585"/>
          <ac:inkMkLst>
            <pc:docMk/>
            <pc:sldMk cId="1202317642" sldId="313"/>
            <ac:inkMk id="59" creationId="{12044A2C-3151-8611-4657-1EAC3D6BAB91}"/>
          </ac:inkMkLst>
        </pc:inkChg>
        <pc:inkChg chg="mod">
          <ac:chgData name="Tirthankar Mittra" userId="5a2678d12002f05b" providerId="LiveId" clId="{BAF9336C-C670-4CFA-A3CB-38CBE69C9111}" dt="2022-05-13T01:30:09.974" v="11585"/>
          <ac:inkMkLst>
            <pc:docMk/>
            <pc:sldMk cId="1202317642" sldId="313"/>
            <ac:inkMk id="60" creationId="{AE15D9A7-3B6C-2E76-7738-F560FC18891A}"/>
          </ac:inkMkLst>
        </pc:inkChg>
        <pc:inkChg chg="mod">
          <ac:chgData name="Tirthankar Mittra" userId="5a2678d12002f05b" providerId="LiveId" clId="{BAF9336C-C670-4CFA-A3CB-38CBE69C9111}" dt="2022-05-13T01:30:09.974" v="11585"/>
          <ac:inkMkLst>
            <pc:docMk/>
            <pc:sldMk cId="1202317642" sldId="313"/>
            <ac:inkMk id="61" creationId="{332BD971-BEC3-3EA5-A393-15FEE7EF1656}"/>
          </ac:inkMkLst>
        </pc:inkChg>
        <pc:inkChg chg="mod">
          <ac:chgData name="Tirthankar Mittra" userId="5a2678d12002f05b" providerId="LiveId" clId="{BAF9336C-C670-4CFA-A3CB-38CBE69C9111}" dt="2022-05-13T01:30:09.974" v="11585"/>
          <ac:inkMkLst>
            <pc:docMk/>
            <pc:sldMk cId="1202317642" sldId="313"/>
            <ac:inkMk id="62" creationId="{B46CEF7E-457B-09BD-5736-94EDFE1F3440}"/>
          </ac:inkMkLst>
        </pc:inkChg>
        <pc:inkChg chg="mod">
          <ac:chgData name="Tirthankar Mittra" userId="5a2678d12002f05b" providerId="LiveId" clId="{BAF9336C-C670-4CFA-A3CB-38CBE69C9111}" dt="2022-05-13T01:30:09.974" v="11585"/>
          <ac:inkMkLst>
            <pc:docMk/>
            <pc:sldMk cId="1202317642" sldId="313"/>
            <ac:inkMk id="63" creationId="{3DA0CE0D-9965-D23E-84DA-003A1A155740}"/>
          </ac:inkMkLst>
        </pc:inkChg>
        <pc:inkChg chg="mod">
          <ac:chgData name="Tirthankar Mittra" userId="5a2678d12002f05b" providerId="LiveId" clId="{BAF9336C-C670-4CFA-A3CB-38CBE69C9111}" dt="2022-05-13T01:30:09.974" v="11585"/>
          <ac:inkMkLst>
            <pc:docMk/>
            <pc:sldMk cId="1202317642" sldId="313"/>
            <ac:inkMk id="64" creationId="{D4500858-18AA-C94D-2CAD-8B904023C334}"/>
          </ac:inkMkLst>
        </pc:inkChg>
        <pc:inkChg chg="mod">
          <ac:chgData name="Tirthankar Mittra" userId="5a2678d12002f05b" providerId="LiveId" clId="{BAF9336C-C670-4CFA-A3CB-38CBE69C9111}" dt="2022-05-13T01:30:09.974" v="11585"/>
          <ac:inkMkLst>
            <pc:docMk/>
            <pc:sldMk cId="1202317642" sldId="313"/>
            <ac:inkMk id="65" creationId="{5CC2921B-0E0A-069F-FE85-4E63FA414A0C}"/>
          </ac:inkMkLst>
        </pc:inkChg>
        <pc:inkChg chg="mod">
          <ac:chgData name="Tirthankar Mittra" userId="5a2678d12002f05b" providerId="LiveId" clId="{BAF9336C-C670-4CFA-A3CB-38CBE69C9111}" dt="2022-05-13T01:30:09.974" v="11585"/>
          <ac:inkMkLst>
            <pc:docMk/>
            <pc:sldMk cId="1202317642" sldId="313"/>
            <ac:inkMk id="66" creationId="{622A501E-1530-5F78-5969-292EE2361535}"/>
          </ac:inkMkLst>
        </pc:inkChg>
        <pc:inkChg chg="mod">
          <ac:chgData name="Tirthankar Mittra" userId="5a2678d12002f05b" providerId="LiveId" clId="{BAF9336C-C670-4CFA-A3CB-38CBE69C9111}" dt="2022-05-13T01:30:09.974" v="11585"/>
          <ac:inkMkLst>
            <pc:docMk/>
            <pc:sldMk cId="1202317642" sldId="313"/>
            <ac:inkMk id="67" creationId="{AF90540D-C8A0-1E1E-DD92-82F5A58DD927}"/>
          </ac:inkMkLst>
        </pc:inkChg>
        <pc:inkChg chg="mod">
          <ac:chgData name="Tirthankar Mittra" userId="5a2678d12002f05b" providerId="LiveId" clId="{BAF9336C-C670-4CFA-A3CB-38CBE69C9111}" dt="2022-05-13T01:30:09.974" v="11585"/>
          <ac:inkMkLst>
            <pc:docMk/>
            <pc:sldMk cId="1202317642" sldId="313"/>
            <ac:inkMk id="68" creationId="{34B7C683-B965-DB88-611C-4D90BD39868F}"/>
          </ac:inkMkLst>
        </pc:inkChg>
        <pc:inkChg chg="mod">
          <ac:chgData name="Tirthankar Mittra" userId="5a2678d12002f05b" providerId="LiveId" clId="{BAF9336C-C670-4CFA-A3CB-38CBE69C9111}" dt="2022-05-13T01:30:09.974" v="11585"/>
          <ac:inkMkLst>
            <pc:docMk/>
            <pc:sldMk cId="1202317642" sldId="313"/>
            <ac:inkMk id="69" creationId="{A0ABF85B-AB4D-3F51-CA91-AA974AB6EC6E}"/>
          </ac:inkMkLst>
        </pc:inkChg>
        <pc:inkChg chg="mod">
          <ac:chgData name="Tirthankar Mittra" userId="5a2678d12002f05b" providerId="LiveId" clId="{BAF9336C-C670-4CFA-A3CB-38CBE69C9111}" dt="2022-05-13T01:30:09.974" v="11585"/>
          <ac:inkMkLst>
            <pc:docMk/>
            <pc:sldMk cId="1202317642" sldId="313"/>
            <ac:inkMk id="70" creationId="{257D43A9-8656-1450-B2B4-B0C43899CCB6}"/>
          </ac:inkMkLst>
        </pc:inkChg>
        <pc:inkChg chg="mod">
          <ac:chgData name="Tirthankar Mittra" userId="5a2678d12002f05b" providerId="LiveId" clId="{BAF9336C-C670-4CFA-A3CB-38CBE69C9111}" dt="2022-05-13T01:30:09.974" v="11585"/>
          <ac:inkMkLst>
            <pc:docMk/>
            <pc:sldMk cId="1202317642" sldId="313"/>
            <ac:inkMk id="71" creationId="{6270A5E2-A32A-358C-2E1E-750C96512A58}"/>
          </ac:inkMkLst>
        </pc:inkChg>
        <pc:inkChg chg="mod">
          <ac:chgData name="Tirthankar Mittra" userId="5a2678d12002f05b" providerId="LiveId" clId="{BAF9336C-C670-4CFA-A3CB-38CBE69C9111}" dt="2022-05-13T01:30:09.974" v="11585"/>
          <ac:inkMkLst>
            <pc:docMk/>
            <pc:sldMk cId="1202317642" sldId="313"/>
            <ac:inkMk id="72" creationId="{15B8598C-1D4F-1E1A-4921-FC540A736EBB}"/>
          </ac:inkMkLst>
        </pc:inkChg>
        <pc:inkChg chg="mod">
          <ac:chgData name="Tirthankar Mittra" userId="5a2678d12002f05b" providerId="LiveId" clId="{BAF9336C-C670-4CFA-A3CB-38CBE69C9111}" dt="2022-05-13T01:30:09.974" v="11585"/>
          <ac:inkMkLst>
            <pc:docMk/>
            <pc:sldMk cId="1202317642" sldId="313"/>
            <ac:inkMk id="73" creationId="{504A72A6-4F86-C655-8E11-58A80A16E439}"/>
          </ac:inkMkLst>
        </pc:inkChg>
        <pc:inkChg chg="mod">
          <ac:chgData name="Tirthankar Mittra" userId="5a2678d12002f05b" providerId="LiveId" clId="{BAF9336C-C670-4CFA-A3CB-38CBE69C9111}" dt="2022-05-13T01:30:09.974" v="11585"/>
          <ac:inkMkLst>
            <pc:docMk/>
            <pc:sldMk cId="1202317642" sldId="313"/>
            <ac:inkMk id="74" creationId="{4C136376-0A1D-CD15-D7C6-4A366741720C}"/>
          </ac:inkMkLst>
        </pc:inkChg>
        <pc:inkChg chg="mod">
          <ac:chgData name="Tirthankar Mittra" userId="5a2678d12002f05b" providerId="LiveId" clId="{BAF9336C-C670-4CFA-A3CB-38CBE69C9111}" dt="2022-05-13T01:30:09.974" v="11585"/>
          <ac:inkMkLst>
            <pc:docMk/>
            <pc:sldMk cId="1202317642" sldId="313"/>
            <ac:inkMk id="75" creationId="{5729565F-017A-38AB-2FC0-B2A4249DF6D6}"/>
          </ac:inkMkLst>
        </pc:inkChg>
        <pc:inkChg chg="mod">
          <ac:chgData name="Tirthankar Mittra" userId="5a2678d12002f05b" providerId="LiveId" clId="{BAF9336C-C670-4CFA-A3CB-38CBE69C9111}" dt="2022-05-13T01:30:09.974" v="11585"/>
          <ac:inkMkLst>
            <pc:docMk/>
            <pc:sldMk cId="1202317642" sldId="313"/>
            <ac:inkMk id="76" creationId="{747B18E6-885A-5CD0-95A7-78E04C78D90A}"/>
          </ac:inkMkLst>
        </pc:inkChg>
        <pc:inkChg chg="mod">
          <ac:chgData name="Tirthankar Mittra" userId="5a2678d12002f05b" providerId="LiveId" clId="{BAF9336C-C670-4CFA-A3CB-38CBE69C9111}" dt="2022-05-13T01:30:09.974" v="11585"/>
          <ac:inkMkLst>
            <pc:docMk/>
            <pc:sldMk cId="1202317642" sldId="313"/>
            <ac:inkMk id="77" creationId="{B7AC2A42-7835-18AE-3EF8-CFE95CAF2BF3}"/>
          </ac:inkMkLst>
        </pc:inkChg>
        <pc:inkChg chg="mod">
          <ac:chgData name="Tirthankar Mittra" userId="5a2678d12002f05b" providerId="LiveId" clId="{BAF9336C-C670-4CFA-A3CB-38CBE69C9111}" dt="2022-05-13T01:30:09.974" v="11585"/>
          <ac:inkMkLst>
            <pc:docMk/>
            <pc:sldMk cId="1202317642" sldId="313"/>
            <ac:inkMk id="78" creationId="{E5887038-D14A-1DB7-1750-EF8DC60E4748}"/>
          </ac:inkMkLst>
        </pc:inkChg>
        <pc:inkChg chg="mod">
          <ac:chgData name="Tirthankar Mittra" userId="5a2678d12002f05b" providerId="LiveId" clId="{BAF9336C-C670-4CFA-A3CB-38CBE69C9111}" dt="2022-05-13T01:30:09.974" v="11585"/>
          <ac:inkMkLst>
            <pc:docMk/>
            <pc:sldMk cId="1202317642" sldId="313"/>
            <ac:inkMk id="79" creationId="{D4EBD7FC-B80F-1FF5-0FD0-376A5F650414}"/>
          </ac:inkMkLst>
        </pc:inkChg>
        <pc:inkChg chg="mod">
          <ac:chgData name="Tirthankar Mittra" userId="5a2678d12002f05b" providerId="LiveId" clId="{BAF9336C-C670-4CFA-A3CB-38CBE69C9111}" dt="2022-05-13T01:30:09.974" v="11585"/>
          <ac:inkMkLst>
            <pc:docMk/>
            <pc:sldMk cId="1202317642" sldId="313"/>
            <ac:inkMk id="80" creationId="{D68C73E0-2379-F5A8-A95D-465EC0AC7BC7}"/>
          </ac:inkMkLst>
        </pc:inkChg>
        <pc:inkChg chg="mod">
          <ac:chgData name="Tirthankar Mittra" userId="5a2678d12002f05b" providerId="LiveId" clId="{BAF9336C-C670-4CFA-A3CB-38CBE69C9111}" dt="2022-05-13T01:30:09.974" v="11585"/>
          <ac:inkMkLst>
            <pc:docMk/>
            <pc:sldMk cId="1202317642" sldId="313"/>
            <ac:inkMk id="81" creationId="{6F4D9BE7-F25C-5F65-C76C-0435A5DEA40F}"/>
          </ac:inkMkLst>
        </pc:inkChg>
        <pc:inkChg chg="mod">
          <ac:chgData name="Tirthankar Mittra" userId="5a2678d12002f05b" providerId="LiveId" clId="{BAF9336C-C670-4CFA-A3CB-38CBE69C9111}" dt="2022-05-13T01:30:09.974" v="11585"/>
          <ac:inkMkLst>
            <pc:docMk/>
            <pc:sldMk cId="1202317642" sldId="313"/>
            <ac:inkMk id="82" creationId="{27C6F718-2ACF-0C19-091B-C4C7378ACF00}"/>
          </ac:inkMkLst>
        </pc:inkChg>
        <pc:inkChg chg="mod">
          <ac:chgData name="Tirthankar Mittra" userId="5a2678d12002f05b" providerId="LiveId" clId="{BAF9336C-C670-4CFA-A3CB-38CBE69C9111}" dt="2022-05-13T01:30:09.974" v="11585"/>
          <ac:inkMkLst>
            <pc:docMk/>
            <pc:sldMk cId="1202317642" sldId="313"/>
            <ac:inkMk id="83" creationId="{362C35D0-EE80-8A83-A7D3-886651D3ACAF}"/>
          </ac:inkMkLst>
        </pc:inkChg>
        <pc:inkChg chg="mod">
          <ac:chgData name="Tirthankar Mittra" userId="5a2678d12002f05b" providerId="LiveId" clId="{BAF9336C-C670-4CFA-A3CB-38CBE69C9111}" dt="2022-05-13T01:30:09.974" v="11585"/>
          <ac:inkMkLst>
            <pc:docMk/>
            <pc:sldMk cId="1202317642" sldId="313"/>
            <ac:inkMk id="84" creationId="{31222744-A77E-9B34-5859-17A26FD8D714}"/>
          </ac:inkMkLst>
        </pc:inkChg>
        <pc:inkChg chg="mod">
          <ac:chgData name="Tirthankar Mittra" userId="5a2678d12002f05b" providerId="LiveId" clId="{BAF9336C-C670-4CFA-A3CB-38CBE69C9111}" dt="2022-05-13T01:30:09.974" v="11585"/>
          <ac:inkMkLst>
            <pc:docMk/>
            <pc:sldMk cId="1202317642" sldId="313"/>
            <ac:inkMk id="85" creationId="{DBC14115-EBA5-810F-2694-85872C4B840B}"/>
          </ac:inkMkLst>
        </pc:inkChg>
        <pc:inkChg chg="mod">
          <ac:chgData name="Tirthankar Mittra" userId="5a2678d12002f05b" providerId="LiveId" clId="{BAF9336C-C670-4CFA-A3CB-38CBE69C9111}" dt="2022-05-13T01:30:09.974" v="11585"/>
          <ac:inkMkLst>
            <pc:docMk/>
            <pc:sldMk cId="1202317642" sldId="313"/>
            <ac:inkMk id="86" creationId="{527886FB-B418-068A-4570-D7CB0256C509}"/>
          </ac:inkMkLst>
        </pc:inkChg>
        <pc:inkChg chg="mod">
          <ac:chgData name="Tirthankar Mittra" userId="5a2678d12002f05b" providerId="LiveId" clId="{BAF9336C-C670-4CFA-A3CB-38CBE69C9111}" dt="2022-05-13T01:30:09.974" v="11585"/>
          <ac:inkMkLst>
            <pc:docMk/>
            <pc:sldMk cId="1202317642" sldId="313"/>
            <ac:inkMk id="87" creationId="{0DDBDBC3-FC06-F8EA-95EE-82B00F512633}"/>
          </ac:inkMkLst>
        </pc:inkChg>
        <pc:inkChg chg="mod">
          <ac:chgData name="Tirthankar Mittra" userId="5a2678d12002f05b" providerId="LiveId" clId="{BAF9336C-C670-4CFA-A3CB-38CBE69C9111}" dt="2022-05-13T01:30:09.974" v="11585"/>
          <ac:inkMkLst>
            <pc:docMk/>
            <pc:sldMk cId="1202317642" sldId="313"/>
            <ac:inkMk id="88" creationId="{06DBEF90-6934-AE6B-32DE-8AF5F7648263}"/>
          </ac:inkMkLst>
        </pc:inkChg>
        <pc:inkChg chg="mod">
          <ac:chgData name="Tirthankar Mittra" userId="5a2678d12002f05b" providerId="LiveId" clId="{BAF9336C-C670-4CFA-A3CB-38CBE69C9111}" dt="2022-05-13T01:30:09.974" v="11585"/>
          <ac:inkMkLst>
            <pc:docMk/>
            <pc:sldMk cId="1202317642" sldId="313"/>
            <ac:inkMk id="89" creationId="{A6594E13-E6FA-5161-9298-B79355D2F7CC}"/>
          </ac:inkMkLst>
        </pc:inkChg>
        <pc:inkChg chg="mod">
          <ac:chgData name="Tirthankar Mittra" userId="5a2678d12002f05b" providerId="LiveId" clId="{BAF9336C-C670-4CFA-A3CB-38CBE69C9111}" dt="2022-05-13T01:30:09.974" v="11585"/>
          <ac:inkMkLst>
            <pc:docMk/>
            <pc:sldMk cId="1202317642" sldId="313"/>
            <ac:inkMk id="90" creationId="{B3F32FCD-328F-FD00-6B70-ACF8AC414C65}"/>
          </ac:inkMkLst>
        </pc:inkChg>
        <pc:inkChg chg="mod">
          <ac:chgData name="Tirthankar Mittra" userId="5a2678d12002f05b" providerId="LiveId" clId="{BAF9336C-C670-4CFA-A3CB-38CBE69C9111}" dt="2022-05-13T01:30:09.974" v="11585"/>
          <ac:inkMkLst>
            <pc:docMk/>
            <pc:sldMk cId="1202317642" sldId="313"/>
            <ac:inkMk id="91" creationId="{7B562E03-8405-F5B4-7AA0-C3396FEF97FB}"/>
          </ac:inkMkLst>
        </pc:inkChg>
        <pc:inkChg chg="mod">
          <ac:chgData name="Tirthankar Mittra" userId="5a2678d12002f05b" providerId="LiveId" clId="{BAF9336C-C670-4CFA-A3CB-38CBE69C9111}" dt="2022-05-13T01:30:09.974" v="11585"/>
          <ac:inkMkLst>
            <pc:docMk/>
            <pc:sldMk cId="1202317642" sldId="313"/>
            <ac:inkMk id="92" creationId="{FB766090-1C0E-F48D-F975-EA2F086D54E5}"/>
          </ac:inkMkLst>
        </pc:inkChg>
        <pc:inkChg chg="mod">
          <ac:chgData name="Tirthankar Mittra" userId="5a2678d12002f05b" providerId="LiveId" clId="{BAF9336C-C670-4CFA-A3CB-38CBE69C9111}" dt="2022-05-13T01:30:09.974" v="11585"/>
          <ac:inkMkLst>
            <pc:docMk/>
            <pc:sldMk cId="1202317642" sldId="313"/>
            <ac:inkMk id="93" creationId="{334D1D65-D71C-4A3F-C1C5-5CA233AC8E24}"/>
          </ac:inkMkLst>
        </pc:inkChg>
        <pc:inkChg chg="mod">
          <ac:chgData name="Tirthankar Mittra" userId="5a2678d12002f05b" providerId="LiveId" clId="{BAF9336C-C670-4CFA-A3CB-38CBE69C9111}" dt="2022-05-13T01:30:09.974" v="11585"/>
          <ac:inkMkLst>
            <pc:docMk/>
            <pc:sldMk cId="1202317642" sldId="313"/>
            <ac:inkMk id="94" creationId="{433ADF57-C5D6-2DB1-5520-32A7170EA600}"/>
          </ac:inkMkLst>
        </pc:inkChg>
        <pc:inkChg chg="mod">
          <ac:chgData name="Tirthankar Mittra" userId="5a2678d12002f05b" providerId="LiveId" clId="{BAF9336C-C670-4CFA-A3CB-38CBE69C9111}" dt="2022-05-13T01:30:09.974" v="11585"/>
          <ac:inkMkLst>
            <pc:docMk/>
            <pc:sldMk cId="1202317642" sldId="313"/>
            <ac:inkMk id="95" creationId="{DE051633-07CA-2410-3751-56A3E4C53DCA}"/>
          </ac:inkMkLst>
        </pc:inkChg>
        <pc:inkChg chg="mod">
          <ac:chgData name="Tirthankar Mittra" userId="5a2678d12002f05b" providerId="LiveId" clId="{BAF9336C-C670-4CFA-A3CB-38CBE69C9111}" dt="2022-05-13T01:30:09.974" v="11585"/>
          <ac:inkMkLst>
            <pc:docMk/>
            <pc:sldMk cId="1202317642" sldId="313"/>
            <ac:inkMk id="96" creationId="{87062EB2-6EBD-0092-4B65-1332583DF197}"/>
          </ac:inkMkLst>
        </pc:inkChg>
        <pc:inkChg chg="mod">
          <ac:chgData name="Tirthankar Mittra" userId="5a2678d12002f05b" providerId="LiveId" clId="{BAF9336C-C670-4CFA-A3CB-38CBE69C9111}" dt="2022-05-13T01:30:09.974" v="11585"/>
          <ac:inkMkLst>
            <pc:docMk/>
            <pc:sldMk cId="1202317642" sldId="313"/>
            <ac:inkMk id="97" creationId="{9B730B73-34AA-016F-B59C-3CE6F237B8B4}"/>
          </ac:inkMkLst>
        </pc:inkChg>
        <pc:inkChg chg="mod">
          <ac:chgData name="Tirthankar Mittra" userId="5a2678d12002f05b" providerId="LiveId" clId="{BAF9336C-C670-4CFA-A3CB-38CBE69C9111}" dt="2022-05-13T01:30:09.974" v="11585"/>
          <ac:inkMkLst>
            <pc:docMk/>
            <pc:sldMk cId="1202317642" sldId="313"/>
            <ac:inkMk id="98" creationId="{8DB66522-DD5A-BB7C-6517-204A76A671D8}"/>
          </ac:inkMkLst>
        </pc:inkChg>
        <pc:inkChg chg="mod">
          <ac:chgData name="Tirthankar Mittra" userId="5a2678d12002f05b" providerId="LiveId" clId="{BAF9336C-C670-4CFA-A3CB-38CBE69C9111}" dt="2022-05-13T01:30:09.974" v="11585"/>
          <ac:inkMkLst>
            <pc:docMk/>
            <pc:sldMk cId="1202317642" sldId="313"/>
            <ac:inkMk id="99" creationId="{831F1EC2-666C-3EDF-6999-A48AC27F6A52}"/>
          </ac:inkMkLst>
        </pc:inkChg>
        <pc:inkChg chg="mod">
          <ac:chgData name="Tirthankar Mittra" userId="5a2678d12002f05b" providerId="LiveId" clId="{BAF9336C-C670-4CFA-A3CB-38CBE69C9111}" dt="2022-05-13T01:30:09.974" v="11585"/>
          <ac:inkMkLst>
            <pc:docMk/>
            <pc:sldMk cId="1202317642" sldId="313"/>
            <ac:inkMk id="100" creationId="{8331976A-704B-DF8B-61BE-F17CD170C548}"/>
          </ac:inkMkLst>
        </pc:inkChg>
        <pc:inkChg chg="mod">
          <ac:chgData name="Tirthankar Mittra" userId="5a2678d12002f05b" providerId="LiveId" clId="{BAF9336C-C670-4CFA-A3CB-38CBE69C9111}" dt="2022-05-13T01:30:09.974" v="11585"/>
          <ac:inkMkLst>
            <pc:docMk/>
            <pc:sldMk cId="1202317642" sldId="313"/>
            <ac:inkMk id="101" creationId="{C7939B47-2F85-F636-582E-5CF9E0F2771B}"/>
          </ac:inkMkLst>
        </pc:inkChg>
        <pc:inkChg chg="mod">
          <ac:chgData name="Tirthankar Mittra" userId="5a2678d12002f05b" providerId="LiveId" clId="{BAF9336C-C670-4CFA-A3CB-38CBE69C9111}" dt="2022-05-13T01:30:09.974" v="11585"/>
          <ac:inkMkLst>
            <pc:docMk/>
            <pc:sldMk cId="1202317642" sldId="313"/>
            <ac:inkMk id="102" creationId="{D22C122A-1F7F-D2BF-1AA4-864316301064}"/>
          </ac:inkMkLst>
        </pc:inkChg>
        <pc:inkChg chg="mod">
          <ac:chgData name="Tirthankar Mittra" userId="5a2678d12002f05b" providerId="LiveId" clId="{BAF9336C-C670-4CFA-A3CB-38CBE69C9111}" dt="2022-05-13T01:30:09.974" v="11585"/>
          <ac:inkMkLst>
            <pc:docMk/>
            <pc:sldMk cId="1202317642" sldId="313"/>
            <ac:inkMk id="103" creationId="{1D1DC440-617F-AB4E-7475-809DA74CD213}"/>
          </ac:inkMkLst>
        </pc:inkChg>
        <pc:inkChg chg="mod">
          <ac:chgData name="Tirthankar Mittra" userId="5a2678d12002f05b" providerId="LiveId" clId="{BAF9336C-C670-4CFA-A3CB-38CBE69C9111}" dt="2022-05-13T01:30:09.974" v="11585"/>
          <ac:inkMkLst>
            <pc:docMk/>
            <pc:sldMk cId="1202317642" sldId="313"/>
            <ac:inkMk id="104" creationId="{B8AD474A-A7DE-345B-9A69-2251809A4937}"/>
          </ac:inkMkLst>
        </pc:inkChg>
        <pc:inkChg chg="mod">
          <ac:chgData name="Tirthankar Mittra" userId="5a2678d12002f05b" providerId="LiveId" clId="{BAF9336C-C670-4CFA-A3CB-38CBE69C9111}" dt="2022-05-13T01:30:09.974" v="11585"/>
          <ac:inkMkLst>
            <pc:docMk/>
            <pc:sldMk cId="1202317642" sldId="313"/>
            <ac:inkMk id="105" creationId="{66E5F04A-FBAF-75A3-BD4C-214351107CBD}"/>
          </ac:inkMkLst>
        </pc:inkChg>
        <pc:inkChg chg="mod">
          <ac:chgData name="Tirthankar Mittra" userId="5a2678d12002f05b" providerId="LiveId" clId="{BAF9336C-C670-4CFA-A3CB-38CBE69C9111}" dt="2022-05-13T01:30:09.974" v="11585"/>
          <ac:inkMkLst>
            <pc:docMk/>
            <pc:sldMk cId="1202317642" sldId="313"/>
            <ac:inkMk id="106" creationId="{87173EC1-EDF9-B1F0-E84F-C223C798EC8D}"/>
          </ac:inkMkLst>
        </pc:inkChg>
        <pc:inkChg chg="mod">
          <ac:chgData name="Tirthankar Mittra" userId="5a2678d12002f05b" providerId="LiveId" clId="{BAF9336C-C670-4CFA-A3CB-38CBE69C9111}" dt="2022-05-13T01:30:09.974" v="11585"/>
          <ac:inkMkLst>
            <pc:docMk/>
            <pc:sldMk cId="1202317642" sldId="313"/>
            <ac:inkMk id="107" creationId="{B1D80583-C776-5D6F-C922-9685A1F2EEAF}"/>
          </ac:inkMkLst>
        </pc:inkChg>
        <pc:inkChg chg="mod">
          <ac:chgData name="Tirthankar Mittra" userId="5a2678d12002f05b" providerId="LiveId" clId="{BAF9336C-C670-4CFA-A3CB-38CBE69C9111}" dt="2022-05-13T01:30:09.974" v="11585"/>
          <ac:inkMkLst>
            <pc:docMk/>
            <pc:sldMk cId="1202317642" sldId="313"/>
            <ac:inkMk id="108" creationId="{B4AD253A-4691-4275-7497-E13B05A23DB3}"/>
          </ac:inkMkLst>
        </pc:inkChg>
        <pc:inkChg chg="mod">
          <ac:chgData name="Tirthankar Mittra" userId="5a2678d12002f05b" providerId="LiveId" clId="{BAF9336C-C670-4CFA-A3CB-38CBE69C9111}" dt="2022-05-13T01:30:09.974" v="11585"/>
          <ac:inkMkLst>
            <pc:docMk/>
            <pc:sldMk cId="1202317642" sldId="313"/>
            <ac:inkMk id="109" creationId="{FFADB316-9154-8A23-07AB-E9CE5001C28C}"/>
          </ac:inkMkLst>
        </pc:inkChg>
        <pc:inkChg chg="mod">
          <ac:chgData name="Tirthankar Mittra" userId="5a2678d12002f05b" providerId="LiveId" clId="{BAF9336C-C670-4CFA-A3CB-38CBE69C9111}" dt="2022-05-13T01:30:09.974" v="11585"/>
          <ac:inkMkLst>
            <pc:docMk/>
            <pc:sldMk cId="1202317642" sldId="313"/>
            <ac:inkMk id="110" creationId="{627FDC97-E33D-157B-4B59-06985D79675C}"/>
          </ac:inkMkLst>
        </pc:inkChg>
        <pc:inkChg chg="mod">
          <ac:chgData name="Tirthankar Mittra" userId="5a2678d12002f05b" providerId="LiveId" clId="{BAF9336C-C670-4CFA-A3CB-38CBE69C9111}" dt="2022-05-13T01:30:09.974" v="11585"/>
          <ac:inkMkLst>
            <pc:docMk/>
            <pc:sldMk cId="1202317642" sldId="313"/>
            <ac:inkMk id="111" creationId="{5E51B1C8-0BBB-D886-DD66-8E78A92E3703}"/>
          </ac:inkMkLst>
        </pc:inkChg>
        <pc:inkChg chg="mod">
          <ac:chgData name="Tirthankar Mittra" userId="5a2678d12002f05b" providerId="LiveId" clId="{BAF9336C-C670-4CFA-A3CB-38CBE69C9111}" dt="2022-05-13T01:30:09.974" v="11585"/>
          <ac:inkMkLst>
            <pc:docMk/>
            <pc:sldMk cId="1202317642" sldId="313"/>
            <ac:inkMk id="112" creationId="{B61A995E-A9FB-CFFD-4955-35BA3432E324}"/>
          </ac:inkMkLst>
        </pc:inkChg>
        <pc:inkChg chg="mod">
          <ac:chgData name="Tirthankar Mittra" userId="5a2678d12002f05b" providerId="LiveId" clId="{BAF9336C-C670-4CFA-A3CB-38CBE69C9111}" dt="2022-05-13T01:30:09.974" v="11585"/>
          <ac:inkMkLst>
            <pc:docMk/>
            <pc:sldMk cId="1202317642" sldId="313"/>
            <ac:inkMk id="113" creationId="{A5886B32-0C4A-4A6E-FDC4-CD16E1BB6599}"/>
          </ac:inkMkLst>
        </pc:inkChg>
        <pc:inkChg chg="mod">
          <ac:chgData name="Tirthankar Mittra" userId="5a2678d12002f05b" providerId="LiveId" clId="{BAF9336C-C670-4CFA-A3CB-38CBE69C9111}" dt="2022-05-13T01:30:09.974" v="11585"/>
          <ac:inkMkLst>
            <pc:docMk/>
            <pc:sldMk cId="1202317642" sldId="313"/>
            <ac:inkMk id="114" creationId="{7874DFA6-7406-B7A2-372E-214B999D14D1}"/>
          </ac:inkMkLst>
        </pc:inkChg>
        <pc:inkChg chg="mod">
          <ac:chgData name="Tirthankar Mittra" userId="5a2678d12002f05b" providerId="LiveId" clId="{BAF9336C-C670-4CFA-A3CB-38CBE69C9111}" dt="2022-05-13T01:30:09.974" v="11585"/>
          <ac:inkMkLst>
            <pc:docMk/>
            <pc:sldMk cId="1202317642" sldId="313"/>
            <ac:inkMk id="115" creationId="{A68F0722-4C0F-C3AB-E2CD-9B7170CC736F}"/>
          </ac:inkMkLst>
        </pc:inkChg>
        <pc:inkChg chg="mod">
          <ac:chgData name="Tirthankar Mittra" userId="5a2678d12002f05b" providerId="LiveId" clId="{BAF9336C-C670-4CFA-A3CB-38CBE69C9111}" dt="2022-05-13T01:30:09.974" v="11585"/>
          <ac:inkMkLst>
            <pc:docMk/>
            <pc:sldMk cId="1202317642" sldId="313"/>
            <ac:inkMk id="116" creationId="{A8B43460-E01A-BF6C-8014-9C50AE1647C8}"/>
          </ac:inkMkLst>
        </pc:inkChg>
        <pc:inkChg chg="mod">
          <ac:chgData name="Tirthankar Mittra" userId="5a2678d12002f05b" providerId="LiveId" clId="{BAF9336C-C670-4CFA-A3CB-38CBE69C9111}" dt="2022-05-13T01:30:09.974" v="11585"/>
          <ac:inkMkLst>
            <pc:docMk/>
            <pc:sldMk cId="1202317642" sldId="313"/>
            <ac:inkMk id="117" creationId="{FC983287-666C-CA1F-D514-1C587904639D}"/>
          </ac:inkMkLst>
        </pc:inkChg>
        <pc:inkChg chg="mod">
          <ac:chgData name="Tirthankar Mittra" userId="5a2678d12002f05b" providerId="LiveId" clId="{BAF9336C-C670-4CFA-A3CB-38CBE69C9111}" dt="2022-05-13T01:30:09.974" v="11585"/>
          <ac:inkMkLst>
            <pc:docMk/>
            <pc:sldMk cId="1202317642" sldId="313"/>
            <ac:inkMk id="118" creationId="{1B4CC9BB-A35B-8AAF-511A-5871593191AA}"/>
          </ac:inkMkLst>
        </pc:inkChg>
        <pc:inkChg chg="mod">
          <ac:chgData name="Tirthankar Mittra" userId="5a2678d12002f05b" providerId="LiveId" clId="{BAF9336C-C670-4CFA-A3CB-38CBE69C9111}" dt="2022-05-13T01:30:09.974" v="11585"/>
          <ac:inkMkLst>
            <pc:docMk/>
            <pc:sldMk cId="1202317642" sldId="313"/>
            <ac:inkMk id="119" creationId="{D3BD8D44-5037-4ECC-0AB6-BE791F639F38}"/>
          </ac:inkMkLst>
        </pc:inkChg>
        <pc:inkChg chg="mod">
          <ac:chgData name="Tirthankar Mittra" userId="5a2678d12002f05b" providerId="LiveId" clId="{BAF9336C-C670-4CFA-A3CB-38CBE69C9111}" dt="2022-05-13T01:30:09.974" v="11585"/>
          <ac:inkMkLst>
            <pc:docMk/>
            <pc:sldMk cId="1202317642" sldId="313"/>
            <ac:inkMk id="120" creationId="{3B411765-661A-DB96-03E0-F51F89417BD4}"/>
          </ac:inkMkLst>
        </pc:inkChg>
        <pc:inkChg chg="mod">
          <ac:chgData name="Tirthankar Mittra" userId="5a2678d12002f05b" providerId="LiveId" clId="{BAF9336C-C670-4CFA-A3CB-38CBE69C9111}" dt="2022-05-13T01:30:09.974" v="11585"/>
          <ac:inkMkLst>
            <pc:docMk/>
            <pc:sldMk cId="1202317642" sldId="313"/>
            <ac:inkMk id="121" creationId="{E81E94E6-CE86-17DE-B133-8CCD2E6C3E9A}"/>
          </ac:inkMkLst>
        </pc:inkChg>
        <pc:inkChg chg="mod">
          <ac:chgData name="Tirthankar Mittra" userId="5a2678d12002f05b" providerId="LiveId" clId="{BAF9336C-C670-4CFA-A3CB-38CBE69C9111}" dt="2022-05-13T01:30:09.974" v="11585"/>
          <ac:inkMkLst>
            <pc:docMk/>
            <pc:sldMk cId="1202317642" sldId="313"/>
            <ac:inkMk id="122" creationId="{0E8F74DD-E613-FE47-0868-38C9087F3442}"/>
          </ac:inkMkLst>
        </pc:inkChg>
        <pc:inkChg chg="mod">
          <ac:chgData name="Tirthankar Mittra" userId="5a2678d12002f05b" providerId="LiveId" clId="{BAF9336C-C670-4CFA-A3CB-38CBE69C9111}" dt="2022-05-13T01:30:09.974" v="11585"/>
          <ac:inkMkLst>
            <pc:docMk/>
            <pc:sldMk cId="1202317642" sldId="313"/>
            <ac:inkMk id="123" creationId="{221C1B9A-9264-8181-E15E-8742E9A34586}"/>
          </ac:inkMkLst>
        </pc:inkChg>
        <pc:inkChg chg="mod">
          <ac:chgData name="Tirthankar Mittra" userId="5a2678d12002f05b" providerId="LiveId" clId="{BAF9336C-C670-4CFA-A3CB-38CBE69C9111}" dt="2022-05-13T01:30:09.974" v="11585"/>
          <ac:inkMkLst>
            <pc:docMk/>
            <pc:sldMk cId="1202317642" sldId="313"/>
            <ac:inkMk id="124" creationId="{792849C2-0D81-14F3-91B8-A69DABF81F43}"/>
          </ac:inkMkLst>
        </pc:inkChg>
        <pc:inkChg chg="mod">
          <ac:chgData name="Tirthankar Mittra" userId="5a2678d12002f05b" providerId="LiveId" clId="{BAF9336C-C670-4CFA-A3CB-38CBE69C9111}" dt="2022-05-13T01:30:09.974" v="11585"/>
          <ac:inkMkLst>
            <pc:docMk/>
            <pc:sldMk cId="1202317642" sldId="313"/>
            <ac:inkMk id="125" creationId="{63E7AFA8-C021-E3CD-921E-A1E1546CB6C1}"/>
          </ac:inkMkLst>
        </pc:inkChg>
        <pc:inkChg chg="mod">
          <ac:chgData name="Tirthankar Mittra" userId="5a2678d12002f05b" providerId="LiveId" clId="{BAF9336C-C670-4CFA-A3CB-38CBE69C9111}" dt="2022-05-13T01:30:09.974" v="11585"/>
          <ac:inkMkLst>
            <pc:docMk/>
            <pc:sldMk cId="1202317642" sldId="313"/>
            <ac:inkMk id="126" creationId="{F1A5B030-B5C1-152B-B32C-C6B5647C7AD6}"/>
          </ac:inkMkLst>
        </pc:inkChg>
        <pc:inkChg chg="mod">
          <ac:chgData name="Tirthankar Mittra" userId="5a2678d12002f05b" providerId="LiveId" clId="{BAF9336C-C670-4CFA-A3CB-38CBE69C9111}" dt="2022-05-13T01:30:09.974" v="11585"/>
          <ac:inkMkLst>
            <pc:docMk/>
            <pc:sldMk cId="1202317642" sldId="313"/>
            <ac:inkMk id="127" creationId="{5FC7C48A-9DB3-3A9D-0FE4-A780FBA9876F}"/>
          </ac:inkMkLst>
        </pc:inkChg>
        <pc:inkChg chg="mod">
          <ac:chgData name="Tirthankar Mittra" userId="5a2678d12002f05b" providerId="LiveId" clId="{BAF9336C-C670-4CFA-A3CB-38CBE69C9111}" dt="2022-05-13T01:30:09.974" v="11585"/>
          <ac:inkMkLst>
            <pc:docMk/>
            <pc:sldMk cId="1202317642" sldId="313"/>
            <ac:inkMk id="128" creationId="{A1571762-1F5A-523F-75B9-C981F0D2636A}"/>
          </ac:inkMkLst>
        </pc:inkChg>
        <pc:inkChg chg="mod">
          <ac:chgData name="Tirthankar Mittra" userId="5a2678d12002f05b" providerId="LiveId" clId="{BAF9336C-C670-4CFA-A3CB-38CBE69C9111}" dt="2022-05-13T01:30:09.974" v="11585"/>
          <ac:inkMkLst>
            <pc:docMk/>
            <pc:sldMk cId="1202317642" sldId="313"/>
            <ac:inkMk id="129" creationId="{06885B13-D6A0-8ED0-98AC-E29FA2AC1D71}"/>
          </ac:inkMkLst>
        </pc:inkChg>
        <pc:inkChg chg="mod">
          <ac:chgData name="Tirthankar Mittra" userId="5a2678d12002f05b" providerId="LiveId" clId="{BAF9336C-C670-4CFA-A3CB-38CBE69C9111}" dt="2022-05-13T01:30:09.974" v="11585"/>
          <ac:inkMkLst>
            <pc:docMk/>
            <pc:sldMk cId="1202317642" sldId="313"/>
            <ac:inkMk id="130" creationId="{7FAA6CA5-3AE2-BAF6-72D4-883E6E7877A4}"/>
          </ac:inkMkLst>
        </pc:inkChg>
        <pc:inkChg chg="mod">
          <ac:chgData name="Tirthankar Mittra" userId="5a2678d12002f05b" providerId="LiveId" clId="{BAF9336C-C670-4CFA-A3CB-38CBE69C9111}" dt="2022-05-13T01:30:09.974" v="11585"/>
          <ac:inkMkLst>
            <pc:docMk/>
            <pc:sldMk cId="1202317642" sldId="313"/>
            <ac:inkMk id="131" creationId="{4CB70C9F-D199-27BB-F3B6-698AC8E39988}"/>
          </ac:inkMkLst>
        </pc:inkChg>
        <pc:inkChg chg="mod">
          <ac:chgData name="Tirthankar Mittra" userId="5a2678d12002f05b" providerId="LiveId" clId="{BAF9336C-C670-4CFA-A3CB-38CBE69C9111}" dt="2022-05-13T01:30:09.974" v="11585"/>
          <ac:inkMkLst>
            <pc:docMk/>
            <pc:sldMk cId="1202317642" sldId="313"/>
            <ac:inkMk id="132" creationId="{8D6587F5-8C78-45DE-315C-92FAAFAA97E5}"/>
          </ac:inkMkLst>
        </pc:inkChg>
        <pc:inkChg chg="mod">
          <ac:chgData name="Tirthankar Mittra" userId="5a2678d12002f05b" providerId="LiveId" clId="{BAF9336C-C670-4CFA-A3CB-38CBE69C9111}" dt="2022-05-13T01:30:09.974" v="11585"/>
          <ac:inkMkLst>
            <pc:docMk/>
            <pc:sldMk cId="1202317642" sldId="313"/>
            <ac:inkMk id="133" creationId="{81A123CE-87B9-441D-9361-2003833EC1A4}"/>
          </ac:inkMkLst>
        </pc:inkChg>
        <pc:inkChg chg="mod">
          <ac:chgData name="Tirthankar Mittra" userId="5a2678d12002f05b" providerId="LiveId" clId="{BAF9336C-C670-4CFA-A3CB-38CBE69C9111}" dt="2022-05-13T01:30:09.974" v="11585"/>
          <ac:inkMkLst>
            <pc:docMk/>
            <pc:sldMk cId="1202317642" sldId="313"/>
            <ac:inkMk id="134" creationId="{FDE2DEE2-CB91-E795-9CF7-FE24465B63C6}"/>
          </ac:inkMkLst>
        </pc:inkChg>
        <pc:inkChg chg="mod">
          <ac:chgData name="Tirthankar Mittra" userId="5a2678d12002f05b" providerId="LiveId" clId="{BAF9336C-C670-4CFA-A3CB-38CBE69C9111}" dt="2022-05-13T01:30:09.974" v="11585"/>
          <ac:inkMkLst>
            <pc:docMk/>
            <pc:sldMk cId="1202317642" sldId="313"/>
            <ac:inkMk id="135" creationId="{BBD60AA8-8EBC-1C6E-ECA9-109D58BF110A}"/>
          </ac:inkMkLst>
        </pc:inkChg>
        <pc:inkChg chg="mod">
          <ac:chgData name="Tirthankar Mittra" userId="5a2678d12002f05b" providerId="LiveId" clId="{BAF9336C-C670-4CFA-A3CB-38CBE69C9111}" dt="2022-05-13T01:30:09.974" v="11585"/>
          <ac:inkMkLst>
            <pc:docMk/>
            <pc:sldMk cId="1202317642" sldId="313"/>
            <ac:inkMk id="136" creationId="{EF751E03-1ABB-88B1-6BAB-A12257E51DA3}"/>
          </ac:inkMkLst>
        </pc:inkChg>
        <pc:inkChg chg="mod">
          <ac:chgData name="Tirthankar Mittra" userId="5a2678d12002f05b" providerId="LiveId" clId="{BAF9336C-C670-4CFA-A3CB-38CBE69C9111}" dt="2022-05-13T01:30:09.974" v="11585"/>
          <ac:inkMkLst>
            <pc:docMk/>
            <pc:sldMk cId="1202317642" sldId="313"/>
            <ac:inkMk id="137" creationId="{4611BDDB-A88B-F8CA-59E3-824401910DA2}"/>
          </ac:inkMkLst>
        </pc:inkChg>
        <pc:inkChg chg="mod">
          <ac:chgData name="Tirthankar Mittra" userId="5a2678d12002f05b" providerId="LiveId" clId="{BAF9336C-C670-4CFA-A3CB-38CBE69C9111}" dt="2022-05-13T01:30:09.974" v="11585"/>
          <ac:inkMkLst>
            <pc:docMk/>
            <pc:sldMk cId="1202317642" sldId="313"/>
            <ac:inkMk id="138" creationId="{3BAC5E75-0FFA-C31E-66AA-FFE83D6077AC}"/>
          </ac:inkMkLst>
        </pc:inkChg>
        <pc:inkChg chg="mod">
          <ac:chgData name="Tirthankar Mittra" userId="5a2678d12002f05b" providerId="LiveId" clId="{BAF9336C-C670-4CFA-A3CB-38CBE69C9111}" dt="2022-05-13T01:30:09.974" v="11585"/>
          <ac:inkMkLst>
            <pc:docMk/>
            <pc:sldMk cId="1202317642" sldId="313"/>
            <ac:inkMk id="139" creationId="{D85C5A5D-FB53-F7A1-033E-27A95C6086BC}"/>
          </ac:inkMkLst>
        </pc:inkChg>
        <pc:inkChg chg="mod">
          <ac:chgData name="Tirthankar Mittra" userId="5a2678d12002f05b" providerId="LiveId" clId="{BAF9336C-C670-4CFA-A3CB-38CBE69C9111}" dt="2022-05-13T01:30:09.974" v="11585"/>
          <ac:inkMkLst>
            <pc:docMk/>
            <pc:sldMk cId="1202317642" sldId="313"/>
            <ac:inkMk id="140" creationId="{2519926B-EC4F-CA96-013C-DAD3ECA20892}"/>
          </ac:inkMkLst>
        </pc:inkChg>
        <pc:inkChg chg="mod">
          <ac:chgData name="Tirthankar Mittra" userId="5a2678d12002f05b" providerId="LiveId" clId="{BAF9336C-C670-4CFA-A3CB-38CBE69C9111}" dt="2022-05-13T01:30:09.974" v="11585"/>
          <ac:inkMkLst>
            <pc:docMk/>
            <pc:sldMk cId="1202317642" sldId="313"/>
            <ac:inkMk id="141" creationId="{47EC3A80-F565-ED3A-4663-92EFFD4F54A0}"/>
          </ac:inkMkLst>
        </pc:inkChg>
        <pc:inkChg chg="mod">
          <ac:chgData name="Tirthankar Mittra" userId="5a2678d12002f05b" providerId="LiveId" clId="{BAF9336C-C670-4CFA-A3CB-38CBE69C9111}" dt="2022-05-13T01:30:09.974" v="11585"/>
          <ac:inkMkLst>
            <pc:docMk/>
            <pc:sldMk cId="1202317642" sldId="313"/>
            <ac:inkMk id="142" creationId="{AC35320C-DBDD-EE9B-9350-BC2692B42110}"/>
          </ac:inkMkLst>
        </pc:inkChg>
        <pc:inkChg chg="mod">
          <ac:chgData name="Tirthankar Mittra" userId="5a2678d12002f05b" providerId="LiveId" clId="{BAF9336C-C670-4CFA-A3CB-38CBE69C9111}" dt="2022-05-13T01:30:09.974" v="11585"/>
          <ac:inkMkLst>
            <pc:docMk/>
            <pc:sldMk cId="1202317642" sldId="313"/>
            <ac:inkMk id="143" creationId="{1CC1ED33-FE65-5A4A-B89B-CE3D2A3DF906}"/>
          </ac:inkMkLst>
        </pc:inkChg>
        <pc:inkChg chg="mod">
          <ac:chgData name="Tirthankar Mittra" userId="5a2678d12002f05b" providerId="LiveId" clId="{BAF9336C-C670-4CFA-A3CB-38CBE69C9111}" dt="2022-05-13T01:30:09.974" v="11585"/>
          <ac:inkMkLst>
            <pc:docMk/>
            <pc:sldMk cId="1202317642" sldId="313"/>
            <ac:inkMk id="144" creationId="{616F0CFF-14B1-C591-F3AC-6F57D650D095}"/>
          </ac:inkMkLst>
        </pc:inkChg>
        <pc:inkChg chg="mod">
          <ac:chgData name="Tirthankar Mittra" userId="5a2678d12002f05b" providerId="LiveId" clId="{BAF9336C-C670-4CFA-A3CB-38CBE69C9111}" dt="2022-05-13T01:30:09.974" v="11585"/>
          <ac:inkMkLst>
            <pc:docMk/>
            <pc:sldMk cId="1202317642" sldId="313"/>
            <ac:inkMk id="145" creationId="{F3E17DA0-E0A2-7235-C083-2080FCCAAB61}"/>
          </ac:inkMkLst>
        </pc:inkChg>
        <pc:inkChg chg="mod">
          <ac:chgData name="Tirthankar Mittra" userId="5a2678d12002f05b" providerId="LiveId" clId="{BAF9336C-C670-4CFA-A3CB-38CBE69C9111}" dt="2022-05-13T01:30:09.974" v="11585"/>
          <ac:inkMkLst>
            <pc:docMk/>
            <pc:sldMk cId="1202317642" sldId="313"/>
            <ac:inkMk id="146" creationId="{EA65FD75-1780-4499-0948-1D944F2D6057}"/>
          </ac:inkMkLst>
        </pc:inkChg>
        <pc:inkChg chg="mod">
          <ac:chgData name="Tirthankar Mittra" userId="5a2678d12002f05b" providerId="LiveId" clId="{BAF9336C-C670-4CFA-A3CB-38CBE69C9111}" dt="2022-05-13T01:30:09.974" v="11585"/>
          <ac:inkMkLst>
            <pc:docMk/>
            <pc:sldMk cId="1202317642" sldId="313"/>
            <ac:inkMk id="147" creationId="{2C91FEAE-B4D8-1158-0A1D-02C9EEFC887C}"/>
          </ac:inkMkLst>
        </pc:inkChg>
        <pc:inkChg chg="mod">
          <ac:chgData name="Tirthankar Mittra" userId="5a2678d12002f05b" providerId="LiveId" clId="{BAF9336C-C670-4CFA-A3CB-38CBE69C9111}" dt="2022-05-13T01:30:09.974" v="11585"/>
          <ac:inkMkLst>
            <pc:docMk/>
            <pc:sldMk cId="1202317642" sldId="313"/>
            <ac:inkMk id="148" creationId="{6B7A5093-8EDB-8FC4-F498-0C9B0C9551DD}"/>
          </ac:inkMkLst>
        </pc:inkChg>
        <pc:inkChg chg="mod">
          <ac:chgData name="Tirthankar Mittra" userId="5a2678d12002f05b" providerId="LiveId" clId="{BAF9336C-C670-4CFA-A3CB-38CBE69C9111}" dt="2022-05-13T01:30:09.974" v="11585"/>
          <ac:inkMkLst>
            <pc:docMk/>
            <pc:sldMk cId="1202317642" sldId="313"/>
            <ac:inkMk id="149" creationId="{395D74AC-938D-6DB5-8FAD-43D2670E6C96}"/>
          </ac:inkMkLst>
        </pc:inkChg>
        <pc:inkChg chg="mod">
          <ac:chgData name="Tirthankar Mittra" userId="5a2678d12002f05b" providerId="LiveId" clId="{BAF9336C-C670-4CFA-A3CB-38CBE69C9111}" dt="2022-05-13T01:30:09.974" v="11585"/>
          <ac:inkMkLst>
            <pc:docMk/>
            <pc:sldMk cId="1202317642" sldId="313"/>
            <ac:inkMk id="150" creationId="{BCFA6606-528B-BFF8-EE12-E0053E9321ED}"/>
          </ac:inkMkLst>
        </pc:inkChg>
        <pc:inkChg chg="mod">
          <ac:chgData name="Tirthankar Mittra" userId="5a2678d12002f05b" providerId="LiveId" clId="{BAF9336C-C670-4CFA-A3CB-38CBE69C9111}" dt="2022-05-13T01:30:09.974" v="11585"/>
          <ac:inkMkLst>
            <pc:docMk/>
            <pc:sldMk cId="1202317642" sldId="313"/>
            <ac:inkMk id="151" creationId="{D3A54030-ADF0-0017-7C04-BD74E1E7A994}"/>
          </ac:inkMkLst>
        </pc:inkChg>
        <pc:inkChg chg="mod">
          <ac:chgData name="Tirthankar Mittra" userId="5a2678d12002f05b" providerId="LiveId" clId="{BAF9336C-C670-4CFA-A3CB-38CBE69C9111}" dt="2022-05-13T01:30:09.974" v="11585"/>
          <ac:inkMkLst>
            <pc:docMk/>
            <pc:sldMk cId="1202317642" sldId="313"/>
            <ac:inkMk id="152" creationId="{0B360803-B925-4EF9-706A-C1581A7B4E70}"/>
          </ac:inkMkLst>
        </pc:inkChg>
        <pc:inkChg chg="mod">
          <ac:chgData name="Tirthankar Mittra" userId="5a2678d12002f05b" providerId="LiveId" clId="{BAF9336C-C670-4CFA-A3CB-38CBE69C9111}" dt="2022-05-13T01:30:09.974" v="11585"/>
          <ac:inkMkLst>
            <pc:docMk/>
            <pc:sldMk cId="1202317642" sldId="313"/>
            <ac:inkMk id="153" creationId="{A998F267-1D28-4E50-6BF1-175C22EB1D38}"/>
          </ac:inkMkLst>
        </pc:inkChg>
        <pc:inkChg chg="mod">
          <ac:chgData name="Tirthankar Mittra" userId="5a2678d12002f05b" providerId="LiveId" clId="{BAF9336C-C670-4CFA-A3CB-38CBE69C9111}" dt="2022-05-13T01:30:09.974" v="11585"/>
          <ac:inkMkLst>
            <pc:docMk/>
            <pc:sldMk cId="1202317642" sldId="313"/>
            <ac:inkMk id="154" creationId="{119D4665-4421-AF50-E1C4-5798D03ED0C7}"/>
          </ac:inkMkLst>
        </pc:inkChg>
        <pc:inkChg chg="mod">
          <ac:chgData name="Tirthankar Mittra" userId="5a2678d12002f05b" providerId="LiveId" clId="{BAF9336C-C670-4CFA-A3CB-38CBE69C9111}" dt="2022-05-13T01:30:09.974" v="11585"/>
          <ac:inkMkLst>
            <pc:docMk/>
            <pc:sldMk cId="1202317642" sldId="313"/>
            <ac:inkMk id="155" creationId="{32AE592E-1944-FD47-74B2-70EC2D85F60E}"/>
          </ac:inkMkLst>
        </pc:inkChg>
        <pc:inkChg chg="mod">
          <ac:chgData name="Tirthankar Mittra" userId="5a2678d12002f05b" providerId="LiveId" clId="{BAF9336C-C670-4CFA-A3CB-38CBE69C9111}" dt="2022-05-13T01:30:09.974" v="11585"/>
          <ac:inkMkLst>
            <pc:docMk/>
            <pc:sldMk cId="1202317642" sldId="313"/>
            <ac:inkMk id="156" creationId="{A8D2B5A0-739A-FF2C-BB25-EB1154C222BD}"/>
          </ac:inkMkLst>
        </pc:inkChg>
        <pc:inkChg chg="mod">
          <ac:chgData name="Tirthankar Mittra" userId="5a2678d12002f05b" providerId="LiveId" clId="{BAF9336C-C670-4CFA-A3CB-38CBE69C9111}" dt="2022-05-13T01:30:09.974" v="11585"/>
          <ac:inkMkLst>
            <pc:docMk/>
            <pc:sldMk cId="1202317642" sldId="313"/>
            <ac:inkMk id="157" creationId="{DDE685FA-BE43-835C-2806-7342532D410F}"/>
          </ac:inkMkLst>
        </pc:inkChg>
      </pc:sldChg>
      <pc:sldChg chg="addSp delSp modSp add mod">
        <pc:chgData name="Tirthankar Mittra" userId="5a2678d12002f05b" providerId="LiveId" clId="{BAF9336C-C670-4CFA-A3CB-38CBE69C9111}" dt="2022-05-13T03:18:01.603" v="15565" actId="207"/>
        <pc:sldMkLst>
          <pc:docMk/>
          <pc:sldMk cId="948947253" sldId="314"/>
        </pc:sldMkLst>
        <pc:spChg chg="mod">
          <ac:chgData name="Tirthankar Mittra" userId="5a2678d12002f05b" providerId="LiveId" clId="{BAF9336C-C670-4CFA-A3CB-38CBE69C9111}" dt="2022-05-13T03:18:01.603" v="15565" actId="207"/>
          <ac:spMkLst>
            <pc:docMk/>
            <pc:sldMk cId="948947253" sldId="314"/>
            <ac:spMk id="2" creationId="{00000000-0000-0000-0000-000000000000}"/>
          </ac:spMkLst>
        </pc:spChg>
        <pc:spChg chg="mod">
          <ac:chgData name="Tirthankar Mittra" userId="5a2678d12002f05b" providerId="LiveId" clId="{BAF9336C-C670-4CFA-A3CB-38CBE69C9111}" dt="2022-05-13T02:49:42.262" v="14248" actId="1076"/>
          <ac:spMkLst>
            <pc:docMk/>
            <pc:sldMk cId="948947253" sldId="314"/>
            <ac:spMk id="3" creationId="{711CBB37-6821-420B-8DCD-63B7656A6103}"/>
          </ac:spMkLst>
        </pc:spChg>
        <pc:spChg chg="mod">
          <ac:chgData name="Tirthankar Mittra" userId="5a2678d12002f05b" providerId="LiveId" clId="{BAF9336C-C670-4CFA-A3CB-38CBE69C9111}" dt="2022-05-13T02:49:14.978" v="14241" actId="1076"/>
          <ac:spMkLst>
            <pc:docMk/>
            <pc:sldMk cId="948947253" sldId="314"/>
            <ac:spMk id="6" creationId="{639E9519-76EA-7CA6-37D8-93F889CE8971}"/>
          </ac:spMkLst>
        </pc:spChg>
        <pc:spChg chg="mod">
          <ac:chgData name="Tirthankar Mittra" userId="5a2678d12002f05b" providerId="LiveId" clId="{BAF9336C-C670-4CFA-A3CB-38CBE69C9111}" dt="2022-05-13T02:45:23.461" v="14217" actId="20577"/>
          <ac:spMkLst>
            <pc:docMk/>
            <pc:sldMk cId="948947253" sldId="314"/>
            <ac:spMk id="7" creationId="{94742760-BD60-CD92-091A-B4E81498EB24}"/>
          </ac:spMkLst>
        </pc:spChg>
        <pc:spChg chg="del">
          <ac:chgData name="Tirthankar Mittra" userId="5a2678d12002f05b" providerId="LiveId" clId="{BAF9336C-C670-4CFA-A3CB-38CBE69C9111}" dt="2022-05-13T02:46:24.268" v="14223" actId="478"/>
          <ac:spMkLst>
            <pc:docMk/>
            <pc:sldMk cId="948947253" sldId="314"/>
            <ac:spMk id="10" creationId="{19BE3D14-B66A-242E-74AF-E0C680E07076}"/>
          </ac:spMkLst>
        </pc:spChg>
        <pc:spChg chg="mod">
          <ac:chgData name="Tirthankar Mittra" userId="5a2678d12002f05b" providerId="LiveId" clId="{BAF9336C-C670-4CFA-A3CB-38CBE69C9111}" dt="2022-05-13T02:45:42.554" v="14218"/>
          <ac:spMkLst>
            <pc:docMk/>
            <pc:sldMk cId="948947253" sldId="314"/>
            <ac:spMk id="30" creationId="{C4FF829A-CB55-5C35-4580-4379C0285E97}"/>
          </ac:spMkLst>
        </pc:spChg>
        <pc:spChg chg="mod">
          <ac:chgData name="Tirthankar Mittra" userId="5a2678d12002f05b" providerId="LiveId" clId="{BAF9336C-C670-4CFA-A3CB-38CBE69C9111}" dt="2022-05-13T02:45:42.554" v="14218"/>
          <ac:spMkLst>
            <pc:docMk/>
            <pc:sldMk cId="948947253" sldId="314"/>
            <ac:spMk id="32" creationId="{CBFF3EB4-1BB9-20B8-1EA3-4E432F755405}"/>
          </ac:spMkLst>
        </pc:spChg>
        <pc:spChg chg="mod">
          <ac:chgData name="Tirthankar Mittra" userId="5a2678d12002f05b" providerId="LiveId" clId="{BAF9336C-C670-4CFA-A3CB-38CBE69C9111}" dt="2022-05-13T02:45:42.554" v="14218"/>
          <ac:spMkLst>
            <pc:docMk/>
            <pc:sldMk cId="948947253" sldId="314"/>
            <ac:spMk id="33" creationId="{E8214966-6E08-D641-CF39-2B9BAEBEE1B1}"/>
          </ac:spMkLst>
        </pc:spChg>
        <pc:spChg chg="mod">
          <ac:chgData name="Tirthankar Mittra" userId="5a2678d12002f05b" providerId="LiveId" clId="{BAF9336C-C670-4CFA-A3CB-38CBE69C9111}" dt="2022-05-13T02:45:42.554" v="14218"/>
          <ac:spMkLst>
            <pc:docMk/>
            <pc:sldMk cId="948947253" sldId="314"/>
            <ac:spMk id="34" creationId="{81CC6E16-11B0-963F-EA0D-77C7D5527F83}"/>
          </ac:spMkLst>
        </pc:spChg>
        <pc:spChg chg="mod">
          <ac:chgData name="Tirthankar Mittra" userId="5a2678d12002f05b" providerId="LiveId" clId="{BAF9336C-C670-4CFA-A3CB-38CBE69C9111}" dt="2022-05-13T02:45:42.554" v="14218"/>
          <ac:spMkLst>
            <pc:docMk/>
            <pc:sldMk cId="948947253" sldId="314"/>
            <ac:spMk id="35" creationId="{2BE4212E-A04B-4FE1-823F-2B09545754B4}"/>
          </ac:spMkLst>
        </pc:spChg>
        <pc:spChg chg="mod">
          <ac:chgData name="Tirthankar Mittra" userId="5a2678d12002f05b" providerId="LiveId" clId="{BAF9336C-C670-4CFA-A3CB-38CBE69C9111}" dt="2022-05-13T02:45:42.554" v="14218"/>
          <ac:spMkLst>
            <pc:docMk/>
            <pc:sldMk cId="948947253" sldId="314"/>
            <ac:spMk id="36" creationId="{EA4528D0-AB28-532E-3089-E72B96CA4891}"/>
          </ac:spMkLst>
        </pc:spChg>
        <pc:spChg chg="mod">
          <ac:chgData name="Tirthankar Mittra" userId="5a2678d12002f05b" providerId="LiveId" clId="{BAF9336C-C670-4CFA-A3CB-38CBE69C9111}" dt="2022-05-13T02:45:42.554" v="14218"/>
          <ac:spMkLst>
            <pc:docMk/>
            <pc:sldMk cId="948947253" sldId="314"/>
            <ac:spMk id="37" creationId="{F11B3638-2A05-D095-A0E4-2C1605FA7B31}"/>
          </ac:spMkLst>
        </pc:spChg>
        <pc:spChg chg="mod">
          <ac:chgData name="Tirthankar Mittra" userId="5a2678d12002f05b" providerId="LiveId" clId="{BAF9336C-C670-4CFA-A3CB-38CBE69C9111}" dt="2022-05-13T02:45:42.554" v="14218"/>
          <ac:spMkLst>
            <pc:docMk/>
            <pc:sldMk cId="948947253" sldId="314"/>
            <ac:spMk id="38" creationId="{D09C9EDD-31F6-7517-3543-4025D5DB38A1}"/>
          </ac:spMkLst>
        </pc:spChg>
        <pc:spChg chg="del mod">
          <ac:chgData name="Tirthankar Mittra" userId="5a2678d12002f05b" providerId="LiveId" clId="{BAF9336C-C670-4CFA-A3CB-38CBE69C9111}" dt="2022-05-13T02:46:48.267" v="14231" actId="478"/>
          <ac:spMkLst>
            <pc:docMk/>
            <pc:sldMk cId="948947253" sldId="314"/>
            <ac:spMk id="155" creationId="{815886E6-ABF5-A2F2-D0B7-E9A1EFF298E9}"/>
          </ac:spMkLst>
        </pc:spChg>
        <pc:spChg chg="mod topLvl">
          <ac:chgData name="Tirthankar Mittra" userId="5a2678d12002f05b" providerId="LiveId" clId="{BAF9336C-C670-4CFA-A3CB-38CBE69C9111}" dt="2022-05-13T02:49:10.114" v="14239" actId="1076"/>
          <ac:spMkLst>
            <pc:docMk/>
            <pc:sldMk cId="948947253" sldId="314"/>
            <ac:spMk id="157" creationId="{DEFC21D0-504E-8810-9AF4-8964C22DA220}"/>
          </ac:spMkLst>
        </pc:spChg>
        <pc:spChg chg="del">
          <ac:chgData name="Tirthankar Mittra" userId="5a2678d12002f05b" providerId="LiveId" clId="{BAF9336C-C670-4CFA-A3CB-38CBE69C9111}" dt="2022-05-13T02:46:33.275" v="14227" actId="478"/>
          <ac:spMkLst>
            <pc:docMk/>
            <pc:sldMk cId="948947253" sldId="314"/>
            <ac:spMk id="159" creationId="{DDBC55F6-E881-5C00-59D3-CEC95D3CF45E}"/>
          </ac:spMkLst>
        </pc:spChg>
        <pc:spChg chg="mod">
          <ac:chgData name="Tirthankar Mittra" userId="5a2678d12002f05b" providerId="LiveId" clId="{BAF9336C-C670-4CFA-A3CB-38CBE69C9111}" dt="2022-05-13T02:45:48.455" v="14220" actId="6549"/>
          <ac:spMkLst>
            <pc:docMk/>
            <pc:sldMk cId="948947253" sldId="314"/>
            <ac:spMk id="288" creationId="{A8184F18-02BE-0999-AD39-DB901618D531}"/>
          </ac:spMkLst>
        </pc:spChg>
        <pc:grpChg chg="del">
          <ac:chgData name="Tirthankar Mittra" userId="5a2678d12002f05b" providerId="LiveId" clId="{BAF9336C-C670-4CFA-A3CB-38CBE69C9111}" dt="2022-05-13T02:45:51.876" v="14221" actId="478"/>
          <ac:grpSpMkLst>
            <pc:docMk/>
            <pc:sldMk cId="948947253" sldId="314"/>
            <ac:grpSpMk id="9" creationId="{AB4CC37A-395C-CDDD-D98E-80DC65A0560E}"/>
          </ac:grpSpMkLst>
        </pc:grpChg>
        <pc:grpChg chg="del">
          <ac:chgData name="Tirthankar Mittra" userId="5a2678d12002f05b" providerId="LiveId" clId="{BAF9336C-C670-4CFA-A3CB-38CBE69C9111}" dt="2022-05-13T02:46:30.141" v="14226" actId="478"/>
          <ac:grpSpMkLst>
            <pc:docMk/>
            <pc:sldMk cId="948947253" sldId="314"/>
            <ac:grpSpMk id="14" creationId="{C2E9E5F6-A190-0FF2-0D1D-B622AE50799D}"/>
          </ac:grpSpMkLst>
        </pc:grpChg>
        <pc:grpChg chg="add del">
          <ac:chgData name="Tirthankar Mittra" userId="5a2678d12002f05b" providerId="LiveId" clId="{BAF9336C-C670-4CFA-A3CB-38CBE69C9111}" dt="2022-05-13T02:46:44.086" v="14230" actId="165"/>
          <ac:grpSpMkLst>
            <pc:docMk/>
            <pc:sldMk cId="948947253" sldId="314"/>
            <ac:grpSpMk id="19" creationId="{6445AA98-1976-7529-EF33-9023C859D5E4}"/>
          </ac:grpSpMkLst>
        </pc:grpChg>
        <pc:grpChg chg="add mod">
          <ac:chgData name="Tirthankar Mittra" userId="5a2678d12002f05b" providerId="LiveId" clId="{BAF9336C-C670-4CFA-A3CB-38CBE69C9111}" dt="2022-05-13T02:49:21.315" v="14242" actId="1076"/>
          <ac:grpSpMkLst>
            <pc:docMk/>
            <pc:sldMk cId="948947253" sldId="314"/>
            <ac:grpSpMk id="28" creationId="{42FE7A82-151F-6EBC-AF6F-96C2F597CB02}"/>
          </ac:grpSpMkLst>
        </pc:grpChg>
        <pc:grpChg chg="mod">
          <ac:chgData name="Tirthankar Mittra" userId="5a2678d12002f05b" providerId="LiveId" clId="{BAF9336C-C670-4CFA-A3CB-38CBE69C9111}" dt="2022-05-13T02:45:42.554" v="14218"/>
          <ac:grpSpMkLst>
            <pc:docMk/>
            <pc:sldMk cId="948947253" sldId="314"/>
            <ac:grpSpMk id="29" creationId="{92C76C4F-B369-EFD5-9F2E-11D0D04D04D2}"/>
          </ac:grpSpMkLst>
        </pc:grpChg>
        <pc:grpChg chg="mod">
          <ac:chgData name="Tirthankar Mittra" userId="5a2678d12002f05b" providerId="LiveId" clId="{BAF9336C-C670-4CFA-A3CB-38CBE69C9111}" dt="2022-05-13T02:45:42.554" v="14218"/>
          <ac:grpSpMkLst>
            <pc:docMk/>
            <pc:sldMk cId="948947253" sldId="314"/>
            <ac:grpSpMk id="31" creationId="{A689E8FC-8D59-031F-A09E-1E6D6AF68C23}"/>
          </ac:grpSpMkLst>
        </pc:grpChg>
        <pc:grpChg chg="del mod topLvl">
          <ac:chgData name="Tirthankar Mittra" userId="5a2678d12002f05b" providerId="LiveId" clId="{BAF9336C-C670-4CFA-A3CB-38CBE69C9111}" dt="2022-05-13T02:46:59.698" v="14233" actId="165"/>
          <ac:grpSpMkLst>
            <pc:docMk/>
            <pc:sldMk cId="948947253" sldId="314"/>
            <ac:grpSpMk id="154" creationId="{3E9A2EF3-0FFD-7FD4-4D8C-3B79D1895A9E}"/>
          </ac:grpSpMkLst>
        </pc:grpChg>
        <pc:cxnChg chg="add mod">
          <ac:chgData name="Tirthankar Mittra" userId="5a2678d12002f05b" providerId="LiveId" clId="{BAF9336C-C670-4CFA-A3CB-38CBE69C9111}" dt="2022-05-13T02:49:56.656" v="14251" actId="13822"/>
          <ac:cxnSpMkLst>
            <pc:docMk/>
            <pc:sldMk cId="948947253" sldId="314"/>
            <ac:cxnSpMk id="5" creationId="{EE720004-8CB6-2FB5-D7F4-051F49C3080F}"/>
          </ac:cxnSpMkLst>
        </pc:cxnChg>
        <pc:cxnChg chg="del">
          <ac:chgData name="Tirthankar Mittra" userId="5a2678d12002f05b" providerId="LiveId" clId="{BAF9336C-C670-4CFA-A3CB-38CBE69C9111}" dt="2022-05-13T02:46:30.141" v="14226" actId="478"/>
          <ac:cxnSpMkLst>
            <pc:docMk/>
            <pc:sldMk cId="948947253" sldId="314"/>
            <ac:cxnSpMk id="97" creationId="{A39D2F03-D5DD-D3F9-E3D8-7A020FDB0F7A}"/>
          </ac:cxnSpMkLst>
        </pc:cxnChg>
        <pc:cxnChg chg="del mod topLvl">
          <ac:chgData name="Tirthankar Mittra" userId="5a2678d12002f05b" providerId="LiveId" clId="{BAF9336C-C670-4CFA-A3CB-38CBE69C9111}" dt="2022-05-13T02:47:01.946" v="14234" actId="478"/>
          <ac:cxnSpMkLst>
            <pc:docMk/>
            <pc:sldMk cId="948947253" sldId="314"/>
            <ac:cxnSpMk id="156" creationId="{E8FD88D8-FD92-BE30-4AFC-DD009C3E78C7}"/>
          </ac:cxnSpMkLst>
        </pc:cxnChg>
        <pc:cxnChg chg="del mod topLvl">
          <ac:chgData name="Tirthankar Mittra" userId="5a2678d12002f05b" providerId="LiveId" clId="{BAF9336C-C670-4CFA-A3CB-38CBE69C9111}" dt="2022-05-13T02:46:50.151" v="14232" actId="478"/>
          <ac:cxnSpMkLst>
            <pc:docMk/>
            <pc:sldMk cId="948947253" sldId="314"/>
            <ac:cxnSpMk id="209" creationId="{605005A4-4840-26C6-43B9-61D65AC9D0C4}"/>
          </ac:cxnSpMkLst>
        </pc:cxnChg>
      </pc:sldChg>
      <pc:sldChg chg="addSp delSp modSp add mod">
        <pc:chgData name="Tirthankar Mittra" userId="5a2678d12002f05b" providerId="LiveId" clId="{BAF9336C-C670-4CFA-A3CB-38CBE69C9111}" dt="2022-05-13T03:18:12.938" v="15567" actId="207"/>
        <pc:sldMkLst>
          <pc:docMk/>
          <pc:sldMk cId="4092751208" sldId="315"/>
        </pc:sldMkLst>
        <pc:spChg chg="mod">
          <ac:chgData name="Tirthankar Mittra" userId="5a2678d12002f05b" providerId="LiveId" clId="{BAF9336C-C670-4CFA-A3CB-38CBE69C9111}" dt="2022-05-13T03:18:12.938" v="15567" actId="207"/>
          <ac:spMkLst>
            <pc:docMk/>
            <pc:sldMk cId="4092751208" sldId="315"/>
            <ac:spMk id="2" creationId="{00000000-0000-0000-0000-000000000000}"/>
          </ac:spMkLst>
        </pc:spChg>
        <pc:spChg chg="mod">
          <ac:chgData name="Tirthankar Mittra" userId="5a2678d12002f05b" providerId="LiveId" clId="{BAF9336C-C670-4CFA-A3CB-38CBE69C9111}" dt="2022-05-13T03:06:05.568" v="14852" actId="20577"/>
          <ac:spMkLst>
            <pc:docMk/>
            <pc:sldMk cId="4092751208" sldId="315"/>
            <ac:spMk id="4" creationId="{78F9956B-F889-3B15-98CE-F447C46E62A6}"/>
          </ac:spMkLst>
        </pc:spChg>
        <pc:spChg chg="mod">
          <ac:chgData name="Tirthankar Mittra" userId="5a2678d12002f05b" providerId="LiveId" clId="{BAF9336C-C670-4CFA-A3CB-38CBE69C9111}" dt="2022-05-13T03:16:03.298" v="15545" actId="20577"/>
          <ac:spMkLst>
            <pc:docMk/>
            <pc:sldMk cId="4092751208" sldId="315"/>
            <ac:spMk id="5" creationId="{23D0D12A-6B34-1FB4-1B35-7002A7098E11}"/>
          </ac:spMkLst>
        </pc:spChg>
        <pc:picChg chg="add mod modCrop">
          <ac:chgData name="Tirthankar Mittra" userId="5a2678d12002f05b" providerId="LiveId" clId="{BAF9336C-C670-4CFA-A3CB-38CBE69C9111}" dt="2022-05-13T03:08:10.761" v="14858" actId="1076"/>
          <ac:picMkLst>
            <pc:docMk/>
            <pc:sldMk cId="4092751208" sldId="315"/>
            <ac:picMk id="6" creationId="{A9871C42-341A-8B26-0408-8551CAE2EFCF}"/>
          </ac:picMkLst>
        </pc:picChg>
        <pc:picChg chg="del">
          <ac:chgData name="Tirthankar Mittra" userId="5a2678d12002f05b" providerId="LiveId" clId="{BAF9336C-C670-4CFA-A3CB-38CBE69C9111}" dt="2022-05-13T03:06:10.037" v="14853" actId="478"/>
          <ac:picMkLst>
            <pc:docMk/>
            <pc:sldMk cId="4092751208" sldId="315"/>
            <ac:picMk id="7" creationId="{9B154A90-9943-1D17-F57E-A6DCEEACF2F9}"/>
          </ac:picMkLst>
        </pc:picChg>
      </pc:sldChg>
      <pc:sldChg chg="addSp delSp modSp add mod">
        <pc:chgData name="Tirthankar Mittra" userId="5a2678d12002f05b" providerId="LiveId" clId="{BAF9336C-C670-4CFA-A3CB-38CBE69C9111}" dt="2022-05-13T04:05:01.200" v="16603" actId="20577"/>
        <pc:sldMkLst>
          <pc:docMk/>
          <pc:sldMk cId="965989383" sldId="316"/>
        </pc:sldMkLst>
        <pc:spChg chg="mod">
          <ac:chgData name="Tirthankar Mittra" userId="5a2678d12002f05b" providerId="LiveId" clId="{BAF9336C-C670-4CFA-A3CB-38CBE69C9111}" dt="2022-05-13T03:27:43.152" v="15580" actId="164"/>
          <ac:spMkLst>
            <pc:docMk/>
            <pc:sldMk cId="965989383" sldId="316"/>
            <ac:spMk id="3" creationId="{5D511AEB-2876-FC19-AEC9-4742D95AF56C}"/>
          </ac:spMkLst>
        </pc:spChg>
        <pc:spChg chg="mod">
          <ac:chgData name="Tirthankar Mittra" userId="5a2678d12002f05b" providerId="LiveId" clId="{BAF9336C-C670-4CFA-A3CB-38CBE69C9111}" dt="2022-05-13T03:27:43.152" v="15580" actId="164"/>
          <ac:spMkLst>
            <pc:docMk/>
            <pc:sldMk cId="965989383" sldId="316"/>
            <ac:spMk id="4" creationId="{E824443D-A38A-31F6-B0B9-6A82039C6874}"/>
          </ac:spMkLst>
        </pc:spChg>
        <pc:spChg chg="add mod">
          <ac:chgData name="Tirthankar Mittra" userId="5a2678d12002f05b" providerId="LiveId" clId="{BAF9336C-C670-4CFA-A3CB-38CBE69C9111}" dt="2022-05-13T03:30:22.356" v="15613" actId="164"/>
          <ac:spMkLst>
            <pc:docMk/>
            <pc:sldMk cId="965989383" sldId="316"/>
            <ac:spMk id="6" creationId="{C1674557-A7CC-5388-EF1E-9ACF805033EE}"/>
          </ac:spMkLst>
        </pc:spChg>
        <pc:spChg chg="add del mod">
          <ac:chgData name="Tirthankar Mittra" userId="5a2678d12002f05b" providerId="LiveId" clId="{BAF9336C-C670-4CFA-A3CB-38CBE69C9111}" dt="2022-05-13T03:54:49.466" v="16351"/>
          <ac:spMkLst>
            <pc:docMk/>
            <pc:sldMk cId="965989383" sldId="316"/>
            <ac:spMk id="8" creationId="{E79A3E12-DD43-E523-7998-E01C2CC1DEE7}"/>
          </ac:spMkLst>
        </pc:spChg>
        <pc:spChg chg="add mod">
          <ac:chgData name="Tirthankar Mittra" userId="5a2678d12002f05b" providerId="LiveId" clId="{BAF9336C-C670-4CFA-A3CB-38CBE69C9111}" dt="2022-05-13T03:58:51.143" v="16424" actId="20577"/>
          <ac:spMkLst>
            <pc:docMk/>
            <pc:sldMk cId="965989383" sldId="316"/>
            <ac:spMk id="10" creationId="{0142612B-48BA-0E73-A4A1-16C48BAFB52E}"/>
          </ac:spMkLst>
        </pc:spChg>
        <pc:spChg chg="add mod">
          <ac:chgData name="Tirthankar Mittra" userId="5a2678d12002f05b" providerId="LiveId" clId="{BAF9336C-C670-4CFA-A3CB-38CBE69C9111}" dt="2022-05-13T04:01:06.474" v="16475" actId="14100"/>
          <ac:spMkLst>
            <pc:docMk/>
            <pc:sldMk cId="965989383" sldId="316"/>
            <ac:spMk id="20" creationId="{CD2DF71F-F2F1-486B-4D11-0FA2ADC47ED0}"/>
          </ac:spMkLst>
        </pc:spChg>
        <pc:spChg chg="mod">
          <ac:chgData name="Tirthankar Mittra" userId="5a2678d12002f05b" providerId="LiveId" clId="{BAF9336C-C670-4CFA-A3CB-38CBE69C9111}" dt="2022-05-13T03:27:43.152" v="15580" actId="164"/>
          <ac:spMkLst>
            <pc:docMk/>
            <pc:sldMk cId="965989383" sldId="316"/>
            <ac:spMk id="21" creationId="{D83D6703-EE98-14CB-419C-A205B8E404E3}"/>
          </ac:spMkLst>
        </pc:spChg>
        <pc:spChg chg="mod">
          <ac:chgData name="Tirthankar Mittra" userId="5a2678d12002f05b" providerId="LiveId" clId="{BAF9336C-C670-4CFA-A3CB-38CBE69C9111}" dt="2022-05-13T03:27:43.152" v="15580" actId="164"/>
          <ac:spMkLst>
            <pc:docMk/>
            <pc:sldMk cId="965989383" sldId="316"/>
            <ac:spMk id="22" creationId="{90476A3F-7518-E197-16D9-62158FBCACB6}"/>
          </ac:spMkLst>
        </pc:spChg>
        <pc:spChg chg="mod">
          <ac:chgData name="Tirthankar Mittra" userId="5a2678d12002f05b" providerId="LiveId" clId="{BAF9336C-C670-4CFA-A3CB-38CBE69C9111}" dt="2022-05-13T03:27:43.152" v="15580" actId="164"/>
          <ac:spMkLst>
            <pc:docMk/>
            <pc:sldMk cId="965989383" sldId="316"/>
            <ac:spMk id="23" creationId="{79D9C619-C169-1C3D-FDCC-C9BA0743B148}"/>
          </ac:spMkLst>
        </pc:spChg>
        <pc:spChg chg="mod">
          <ac:chgData name="Tirthankar Mittra" userId="5a2678d12002f05b" providerId="LiveId" clId="{BAF9336C-C670-4CFA-A3CB-38CBE69C9111}" dt="2022-05-13T03:27:43.152" v="15580" actId="164"/>
          <ac:spMkLst>
            <pc:docMk/>
            <pc:sldMk cId="965989383" sldId="316"/>
            <ac:spMk id="24" creationId="{3AB7CB02-870E-1F20-5209-A1F9DD0F3C80}"/>
          </ac:spMkLst>
        </pc:spChg>
        <pc:spChg chg="mod">
          <ac:chgData name="Tirthankar Mittra" userId="5a2678d12002f05b" providerId="LiveId" clId="{BAF9336C-C670-4CFA-A3CB-38CBE69C9111}" dt="2022-05-13T03:27:43.152" v="15580" actId="164"/>
          <ac:spMkLst>
            <pc:docMk/>
            <pc:sldMk cId="965989383" sldId="316"/>
            <ac:spMk id="26" creationId="{932CA777-C6A5-231B-6A32-77BB47A3218A}"/>
          </ac:spMkLst>
        </pc:spChg>
        <pc:spChg chg="mod">
          <ac:chgData name="Tirthankar Mittra" userId="5a2678d12002f05b" providerId="LiveId" clId="{BAF9336C-C670-4CFA-A3CB-38CBE69C9111}" dt="2022-05-13T03:27:43.152" v="15580" actId="164"/>
          <ac:spMkLst>
            <pc:docMk/>
            <pc:sldMk cId="965989383" sldId="316"/>
            <ac:spMk id="27" creationId="{420A8763-8E49-E985-DF99-E9B4C4D17C68}"/>
          </ac:spMkLst>
        </pc:spChg>
        <pc:spChg chg="mod">
          <ac:chgData name="Tirthankar Mittra" userId="5a2678d12002f05b" providerId="LiveId" clId="{BAF9336C-C670-4CFA-A3CB-38CBE69C9111}" dt="2022-05-13T03:28:00.125" v="15584" actId="14100"/>
          <ac:spMkLst>
            <pc:docMk/>
            <pc:sldMk cId="965989383" sldId="316"/>
            <ac:spMk id="28" creationId="{62DC11D8-C48E-5C5F-D5AE-247AB1FDA117}"/>
          </ac:spMkLst>
        </pc:spChg>
        <pc:spChg chg="mod">
          <ac:chgData name="Tirthankar Mittra" userId="5a2678d12002f05b" providerId="LiveId" clId="{BAF9336C-C670-4CFA-A3CB-38CBE69C9111}" dt="2022-05-13T04:04:21.092" v="16590" actId="1076"/>
          <ac:spMkLst>
            <pc:docMk/>
            <pc:sldMk cId="965989383" sldId="316"/>
            <ac:spMk id="422" creationId="{6D10A996-266A-8A01-7001-502155F4913F}"/>
          </ac:spMkLst>
        </pc:spChg>
        <pc:spChg chg="mod topLvl">
          <ac:chgData name="Tirthankar Mittra" userId="5a2678d12002f05b" providerId="LiveId" clId="{BAF9336C-C670-4CFA-A3CB-38CBE69C9111}" dt="2022-05-13T04:04:59.005" v="16600"/>
          <ac:spMkLst>
            <pc:docMk/>
            <pc:sldMk cId="965989383" sldId="316"/>
            <ac:spMk id="442" creationId="{AC17D016-9D99-F58D-AA4E-E92C90ECC904}"/>
          </ac:spMkLst>
        </pc:spChg>
        <pc:spChg chg="mod topLvl">
          <ac:chgData name="Tirthankar Mittra" userId="5a2678d12002f05b" providerId="LiveId" clId="{BAF9336C-C670-4CFA-A3CB-38CBE69C9111}" dt="2022-05-13T04:05:01.200" v="16603" actId="20577"/>
          <ac:spMkLst>
            <pc:docMk/>
            <pc:sldMk cId="965989383" sldId="316"/>
            <ac:spMk id="445" creationId="{ED7186C2-D180-912A-BD0B-3852A04705B2}"/>
          </ac:spMkLst>
        </pc:spChg>
        <pc:spChg chg="mod topLvl">
          <ac:chgData name="Tirthankar Mittra" userId="5a2678d12002f05b" providerId="LiveId" clId="{BAF9336C-C670-4CFA-A3CB-38CBE69C9111}" dt="2022-05-13T04:04:59.005" v="16600"/>
          <ac:spMkLst>
            <pc:docMk/>
            <pc:sldMk cId="965989383" sldId="316"/>
            <ac:spMk id="469" creationId="{54401840-39BD-9E5B-F239-410E24631664}"/>
          </ac:spMkLst>
        </pc:spChg>
        <pc:spChg chg="del">
          <ac:chgData name="Tirthankar Mittra" userId="5a2678d12002f05b" providerId="LiveId" clId="{BAF9336C-C670-4CFA-A3CB-38CBE69C9111}" dt="2022-05-13T03:36:53.080" v="15964" actId="478"/>
          <ac:spMkLst>
            <pc:docMk/>
            <pc:sldMk cId="965989383" sldId="316"/>
            <ac:spMk id="475" creationId="{550E8B51-89E5-B951-7A8B-BEFBA923C9E9}"/>
          </ac:spMkLst>
        </pc:spChg>
        <pc:spChg chg="del">
          <ac:chgData name="Tirthankar Mittra" userId="5a2678d12002f05b" providerId="LiveId" clId="{BAF9336C-C670-4CFA-A3CB-38CBE69C9111}" dt="2022-05-13T03:36:53.080" v="15964" actId="478"/>
          <ac:spMkLst>
            <pc:docMk/>
            <pc:sldMk cId="965989383" sldId="316"/>
            <ac:spMk id="476" creationId="{CFAD624F-6A27-F94A-06FD-E1177BC00DC1}"/>
          </ac:spMkLst>
        </pc:spChg>
        <pc:spChg chg="add mod">
          <ac:chgData name="Tirthankar Mittra" userId="5a2678d12002f05b" providerId="LiveId" clId="{BAF9336C-C670-4CFA-A3CB-38CBE69C9111}" dt="2022-05-13T04:04:46.328" v="16595" actId="20577"/>
          <ac:spMkLst>
            <pc:docMk/>
            <pc:sldMk cId="965989383" sldId="316"/>
            <ac:spMk id="477" creationId="{B7AF412D-BF35-36A2-4981-E64C958C096B}"/>
          </ac:spMkLst>
        </pc:spChg>
        <pc:grpChg chg="add mod">
          <ac:chgData name="Tirthankar Mittra" userId="5a2678d12002f05b" providerId="LiveId" clId="{BAF9336C-C670-4CFA-A3CB-38CBE69C9111}" dt="2022-05-13T03:30:22.356" v="15613" actId="164"/>
          <ac:grpSpMkLst>
            <pc:docMk/>
            <pc:sldMk cId="965989383" sldId="316"/>
            <ac:grpSpMk id="5" creationId="{62241D32-97EC-E7ED-673A-BCC7D7FE9C3F}"/>
          </ac:grpSpMkLst>
        </pc:grpChg>
        <pc:grpChg chg="add mod">
          <ac:chgData name="Tirthankar Mittra" userId="5a2678d12002f05b" providerId="LiveId" clId="{BAF9336C-C670-4CFA-A3CB-38CBE69C9111}" dt="2022-05-13T04:04:27.507" v="16591" actId="1076"/>
          <ac:grpSpMkLst>
            <pc:docMk/>
            <pc:sldMk cId="965989383" sldId="316"/>
            <ac:grpSpMk id="7" creationId="{834810E0-D9F0-7084-5952-3F6A04B1E47E}"/>
          </ac:grpSpMkLst>
        </pc:grpChg>
        <pc:grpChg chg="add mod">
          <ac:chgData name="Tirthankar Mittra" userId="5a2678d12002f05b" providerId="LiveId" clId="{BAF9336C-C670-4CFA-A3CB-38CBE69C9111}" dt="2022-05-13T04:04:59.005" v="16600"/>
          <ac:grpSpMkLst>
            <pc:docMk/>
            <pc:sldMk cId="965989383" sldId="316"/>
            <ac:grpSpMk id="9" creationId="{41E73EB5-EBFF-187E-5E6C-F1DAF365CD1A}"/>
          </ac:grpSpMkLst>
        </pc:grpChg>
        <pc:grpChg chg="del">
          <ac:chgData name="Tirthankar Mittra" userId="5a2678d12002f05b" providerId="LiveId" clId="{BAF9336C-C670-4CFA-A3CB-38CBE69C9111}" dt="2022-05-13T03:29:20.533" v="15602" actId="478"/>
          <ac:grpSpMkLst>
            <pc:docMk/>
            <pc:sldMk cId="965989383" sldId="316"/>
            <ac:grpSpMk id="37" creationId="{1DA67181-400A-5ADB-EFD0-FD86065EF5FB}"/>
          </ac:grpSpMkLst>
        </pc:grpChg>
        <pc:grpChg chg="del">
          <ac:chgData name="Tirthankar Mittra" userId="5a2678d12002f05b" providerId="LiveId" clId="{BAF9336C-C670-4CFA-A3CB-38CBE69C9111}" dt="2022-05-13T03:29:20.533" v="15602" actId="478"/>
          <ac:grpSpMkLst>
            <pc:docMk/>
            <pc:sldMk cId="965989383" sldId="316"/>
            <ac:grpSpMk id="69" creationId="{A3C914AE-888A-399D-36E5-D3DF985A1D11}"/>
          </ac:grpSpMkLst>
        </pc:grpChg>
        <pc:grpChg chg="del">
          <ac:chgData name="Tirthankar Mittra" userId="5a2678d12002f05b" providerId="LiveId" clId="{BAF9336C-C670-4CFA-A3CB-38CBE69C9111}" dt="2022-05-13T03:29:20.533" v="15602" actId="478"/>
          <ac:grpSpMkLst>
            <pc:docMk/>
            <pc:sldMk cId="965989383" sldId="316"/>
            <ac:grpSpMk id="74" creationId="{85C5D5E2-42D2-5F57-CC30-BD57608DAF25}"/>
          </ac:grpSpMkLst>
        </pc:grpChg>
        <pc:grpChg chg="del">
          <ac:chgData name="Tirthankar Mittra" userId="5a2678d12002f05b" providerId="LiveId" clId="{BAF9336C-C670-4CFA-A3CB-38CBE69C9111}" dt="2022-05-13T03:29:11.831" v="15601" actId="478"/>
          <ac:grpSpMkLst>
            <pc:docMk/>
            <pc:sldMk cId="965989383" sldId="316"/>
            <ac:grpSpMk id="78" creationId="{1D996783-241A-ABAA-A888-B411C9990D66}"/>
          </ac:grpSpMkLst>
        </pc:grpChg>
        <pc:grpChg chg="del">
          <ac:chgData name="Tirthankar Mittra" userId="5a2678d12002f05b" providerId="LiveId" clId="{BAF9336C-C670-4CFA-A3CB-38CBE69C9111}" dt="2022-05-13T03:29:20.533" v="15602" actId="478"/>
          <ac:grpSpMkLst>
            <pc:docMk/>
            <pc:sldMk cId="965989383" sldId="316"/>
            <ac:grpSpMk id="144" creationId="{454F0A73-1C18-4D06-E52E-8B6BD7CFF5B4}"/>
          </ac:grpSpMkLst>
        </pc:grpChg>
        <pc:grpChg chg="del">
          <ac:chgData name="Tirthankar Mittra" userId="5a2678d12002f05b" providerId="LiveId" clId="{BAF9336C-C670-4CFA-A3CB-38CBE69C9111}" dt="2022-05-13T03:29:20.533" v="15602" actId="478"/>
          <ac:grpSpMkLst>
            <pc:docMk/>
            <pc:sldMk cId="965989383" sldId="316"/>
            <ac:grpSpMk id="148" creationId="{521C62B1-BA3D-F7DC-BFF9-5BCBE19A3B6D}"/>
          </ac:grpSpMkLst>
        </pc:grpChg>
        <pc:grpChg chg="del">
          <ac:chgData name="Tirthankar Mittra" userId="5a2678d12002f05b" providerId="LiveId" clId="{BAF9336C-C670-4CFA-A3CB-38CBE69C9111}" dt="2022-05-13T03:29:20.533" v="15602" actId="478"/>
          <ac:grpSpMkLst>
            <pc:docMk/>
            <pc:sldMk cId="965989383" sldId="316"/>
            <ac:grpSpMk id="312" creationId="{193A44DA-CCE6-6C9E-5535-A320B1C8416F}"/>
          </ac:grpSpMkLst>
        </pc:grpChg>
        <pc:grpChg chg="del">
          <ac:chgData name="Tirthankar Mittra" userId="5a2678d12002f05b" providerId="LiveId" clId="{BAF9336C-C670-4CFA-A3CB-38CBE69C9111}" dt="2022-05-13T03:29:23.955" v="15603" actId="478"/>
          <ac:grpSpMkLst>
            <pc:docMk/>
            <pc:sldMk cId="965989383" sldId="316"/>
            <ac:grpSpMk id="316" creationId="{CD969CFF-93BE-5CF1-6D6B-12456C04BE38}"/>
          </ac:grpSpMkLst>
        </pc:grpChg>
        <pc:grpChg chg="del">
          <ac:chgData name="Tirthankar Mittra" userId="5a2678d12002f05b" providerId="LiveId" clId="{BAF9336C-C670-4CFA-A3CB-38CBE69C9111}" dt="2022-05-13T03:29:20.533" v="15602" actId="478"/>
          <ac:grpSpMkLst>
            <pc:docMk/>
            <pc:sldMk cId="965989383" sldId="316"/>
            <ac:grpSpMk id="345" creationId="{A71E0E1A-1C0D-991A-3670-94E0260FAC0B}"/>
          </ac:grpSpMkLst>
        </pc:grpChg>
        <pc:grpChg chg="del">
          <ac:chgData name="Tirthankar Mittra" userId="5a2678d12002f05b" providerId="LiveId" clId="{BAF9336C-C670-4CFA-A3CB-38CBE69C9111}" dt="2022-05-13T03:26:23.652" v="15574" actId="478"/>
          <ac:grpSpMkLst>
            <pc:docMk/>
            <pc:sldMk cId="965989383" sldId="316"/>
            <ac:grpSpMk id="352" creationId="{6F935CB0-73A1-24C0-ED1C-72CA769E56B1}"/>
          </ac:grpSpMkLst>
        </pc:grpChg>
        <pc:grpChg chg="del">
          <ac:chgData name="Tirthankar Mittra" userId="5a2678d12002f05b" providerId="LiveId" clId="{BAF9336C-C670-4CFA-A3CB-38CBE69C9111}" dt="2022-05-13T03:26:27.684" v="15576" actId="478"/>
          <ac:grpSpMkLst>
            <pc:docMk/>
            <pc:sldMk cId="965989383" sldId="316"/>
            <ac:grpSpMk id="356" creationId="{19471C68-59C0-D538-77C1-155B449A1610}"/>
          </ac:grpSpMkLst>
        </pc:grpChg>
        <pc:grpChg chg="del">
          <ac:chgData name="Tirthankar Mittra" userId="5a2678d12002f05b" providerId="LiveId" clId="{BAF9336C-C670-4CFA-A3CB-38CBE69C9111}" dt="2022-05-13T03:29:07.726" v="15600" actId="478"/>
          <ac:grpSpMkLst>
            <pc:docMk/>
            <pc:sldMk cId="965989383" sldId="316"/>
            <ac:grpSpMk id="412" creationId="{FA52CC40-99E7-796B-4DAB-B048DBDB1578}"/>
          </ac:grpSpMkLst>
        </pc:grpChg>
        <pc:grpChg chg="add del mod">
          <ac:chgData name="Tirthankar Mittra" userId="5a2678d12002f05b" providerId="LiveId" clId="{BAF9336C-C670-4CFA-A3CB-38CBE69C9111}" dt="2022-05-13T03:51:48.552" v="16307" actId="165"/>
          <ac:grpSpMkLst>
            <pc:docMk/>
            <pc:sldMk cId="965989383" sldId="316"/>
            <ac:grpSpMk id="428" creationId="{F214B46D-20FF-D5C5-18DC-3FBDD88B4577}"/>
          </ac:grpSpMkLst>
        </pc:grpChg>
        <pc:grpChg chg="del">
          <ac:chgData name="Tirthankar Mittra" userId="5a2678d12002f05b" providerId="LiveId" clId="{BAF9336C-C670-4CFA-A3CB-38CBE69C9111}" dt="2022-05-13T03:29:20.533" v="15602" actId="478"/>
          <ac:grpSpMkLst>
            <pc:docMk/>
            <pc:sldMk cId="965989383" sldId="316"/>
            <ac:grpSpMk id="460" creationId="{3488B4C5-9280-87E1-6F79-9DE08CD19269}"/>
          </ac:grpSpMkLst>
        </pc:grpChg>
        <pc:grpChg chg="del">
          <ac:chgData name="Tirthankar Mittra" userId="5a2678d12002f05b" providerId="LiveId" clId="{BAF9336C-C670-4CFA-A3CB-38CBE69C9111}" dt="2022-05-13T03:29:20.533" v="15602" actId="478"/>
          <ac:grpSpMkLst>
            <pc:docMk/>
            <pc:sldMk cId="965989383" sldId="316"/>
            <ac:grpSpMk id="464" creationId="{DC68ABAB-5ADE-CEF7-70FA-EA96D9009A7F}"/>
          </ac:grpSpMkLst>
        </pc:grpChg>
        <pc:grpChg chg="del">
          <ac:chgData name="Tirthankar Mittra" userId="5a2678d12002f05b" providerId="LiveId" clId="{BAF9336C-C670-4CFA-A3CB-38CBE69C9111}" dt="2022-05-13T03:29:20.533" v="15602" actId="478"/>
          <ac:grpSpMkLst>
            <pc:docMk/>
            <pc:sldMk cId="965989383" sldId="316"/>
            <ac:grpSpMk id="474" creationId="{5430D89F-BA2D-389D-F376-406B2826FFDA}"/>
          </ac:grpSpMkLst>
        </pc:grpChg>
        <pc:grpChg chg="del">
          <ac:chgData name="Tirthankar Mittra" userId="5a2678d12002f05b" providerId="LiveId" clId="{BAF9336C-C670-4CFA-A3CB-38CBE69C9111}" dt="2022-05-13T03:29:20.533" v="15602" actId="478"/>
          <ac:grpSpMkLst>
            <pc:docMk/>
            <pc:sldMk cId="965989383" sldId="316"/>
            <ac:grpSpMk id="487" creationId="{AD972A9E-DA72-346C-CBA7-DE87B6398694}"/>
          </ac:grpSpMkLst>
        </pc:grpChg>
        <pc:grpChg chg="del">
          <ac:chgData name="Tirthankar Mittra" userId="5a2678d12002f05b" providerId="LiveId" clId="{BAF9336C-C670-4CFA-A3CB-38CBE69C9111}" dt="2022-05-13T03:29:20.533" v="15602" actId="478"/>
          <ac:grpSpMkLst>
            <pc:docMk/>
            <pc:sldMk cId="965989383" sldId="316"/>
            <ac:grpSpMk id="491" creationId="{38A06C3A-917C-729D-2D60-2D75F620A3D4}"/>
          </ac:grpSpMkLst>
        </pc:grpChg>
        <pc:grpChg chg="del">
          <ac:chgData name="Tirthankar Mittra" userId="5a2678d12002f05b" providerId="LiveId" clId="{BAF9336C-C670-4CFA-A3CB-38CBE69C9111}" dt="2022-05-13T03:29:20.533" v="15602" actId="478"/>
          <ac:grpSpMkLst>
            <pc:docMk/>
            <pc:sldMk cId="965989383" sldId="316"/>
            <ac:grpSpMk id="496" creationId="{083D21B4-897A-24C5-8375-5C8DF74D4399}"/>
          </ac:grpSpMkLst>
        </pc:grpChg>
        <pc:grpChg chg="del">
          <ac:chgData name="Tirthankar Mittra" userId="5a2678d12002f05b" providerId="LiveId" clId="{BAF9336C-C670-4CFA-A3CB-38CBE69C9111}" dt="2022-05-13T03:29:23.955" v="15603" actId="478"/>
          <ac:grpSpMkLst>
            <pc:docMk/>
            <pc:sldMk cId="965989383" sldId="316"/>
            <ac:grpSpMk id="517" creationId="{12176716-0242-8D6A-4D25-F00F207F5DA7}"/>
          </ac:grpSpMkLst>
        </pc:grpChg>
        <pc:grpChg chg="del">
          <ac:chgData name="Tirthankar Mittra" userId="5a2678d12002f05b" providerId="LiveId" clId="{BAF9336C-C670-4CFA-A3CB-38CBE69C9111}" dt="2022-05-13T03:29:23.955" v="15603" actId="478"/>
          <ac:grpSpMkLst>
            <pc:docMk/>
            <pc:sldMk cId="965989383" sldId="316"/>
            <ac:grpSpMk id="551" creationId="{EF502EF6-93D2-521D-5138-30B67CEFBEAC}"/>
          </ac:grpSpMkLst>
        </pc:grpChg>
        <pc:grpChg chg="del">
          <ac:chgData name="Tirthankar Mittra" userId="5a2678d12002f05b" providerId="LiveId" clId="{BAF9336C-C670-4CFA-A3CB-38CBE69C9111}" dt="2022-05-13T03:29:23.955" v="15603" actId="478"/>
          <ac:grpSpMkLst>
            <pc:docMk/>
            <pc:sldMk cId="965989383" sldId="316"/>
            <ac:grpSpMk id="607" creationId="{D7673597-BAAE-8130-CC96-5198341D36C2}"/>
          </ac:grpSpMkLst>
        </pc:grpChg>
        <pc:grpChg chg="del">
          <ac:chgData name="Tirthankar Mittra" userId="5a2678d12002f05b" providerId="LiveId" clId="{BAF9336C-C670-4CFA-A3CB-38CBE69C9111}" dt="2022-05-13T03:29:23.955" v="15603" actId="478"/>
          <ac:grpSpMkLst>
            <pc:docMk/>
            <pc:sldMk cId="965989383" sldId="316"/>
            <ac:grpSpMk id="628" creationId="{6555BA03-3379-3D83-33DA-81C0F1A0390B}"/>
          </ac:grpSpMkLst>
        </pc:grpChg>
        <pc:inkChg chg="del topLvl">
          <ac:chgData name="Tirthankar Mittra" userId="5a2678d12002f05b" providerId="LiveId" clId="{BAF9336C-C670-4CFA-A3CB-38CBE69C9111}" dt="2022-05-13T03:29:23.955" v="15603" actId="478"/>
          <ac:inkMkLst>
            <pc:docMk/>
            <pc:sldMk cId="965989383" sldId="316"/>
            <ac:inkMk id="31" creationId="{34946B6B-78F8-6A6B-5376-2E9BA32DF565}"/>
          </ac:inkMkLst>
        </pc:inkChg>
        <pc:inkChg chg="del">
          <ac:chgData name="Tirthankar Mittra" userId="5a2678d12002f05b" providerId="LiveId" clId="{BAF9336C-C670-4CFA-A3CB-38CBE69C9111}" dt="2022-05-13T03:29:20.533" v="15602" actId="478"/>
          <ac:inkMkLst>
            <pc:docMk/>
            <pc:sldMk cId="965989383" sldId="316"/>
            <ac:inkMk id="32" creationId="{254A1AF9-F4EF-8EFF-BFB2-30B0B086DBF9}"/>
          </ac:inkMkLst>
        </pc:inkChg>
        <pc:inkChg chg="del topLvl">
          <ac:chgData name="Tirthankar Mittra" userId="5a2678d12002f05b" providerId="LiveId" clId="{BAF9336C-C670-4CFA-A3CB-38CBE69C9111}" dt="2022-05-13T03:29:20.533" v="15602" actId="478"/>
          <ac:inkMkLst>
            <pc:docMk/>
            <pc:sldMk cId="965989383" sldId="316"/>
            <ac:inkMk id="33" creationId="{DAE1D083-8937-0381-F5FE-7D1E9916480C}"/>
          </ac:inkMkLst>
        </pc:inkChg>
        <pc:inkChg chg="del">
          <ac:chgData name="Tirthankar Mittra" userId="5a2678d12002f05b" providerId="LiveId" clId="{BAF9336C-C670-4CFA-A3CB-38CBE69C9111}" dt="2022-05-13T03:29:20.533" v="15602" actId="478"/>
          <ac:inkMkLst>
            <pc:docMk/>
            <pc:sldMk cId="965989383" sldId="316"/>
            <ac:inkMk id="34" creationId="{683D2B12-0968-34CD-E23D-54FF30309FB8}"/>
          </ac:inkMkLst>
        </pc:inkChg>
        <pc:inkChg chg="del">
          <ac:chgData name="Tirthankar Mittra" userId="5a2678d12002f05b" providerId="LiveId" clId="{BAF9336C-C670-4CFA-A3CB-38CBE69C9111}" dt="2022-05-13T03:29:20.533" v="15602" actId="478"/>
          <ac:inkMkLst>
            <pc:docMk/>
            <pc:sldMk cId="965989383" sldId="316"/>
            <ac:inkMk id="36" creationId="{D97D3BA5-37F2-9953-06F6-791D9ECB4C90}"/>
          </ac:inkMkLst>
        </pc:inkChg>
        <pc:inkChg chg="del">
          <ac:chgData name="Tirthankar Mittra" userId="5a2678d12002f05b" providerId="LiveId" clId="{BAF9336C-C670-4CFA-A3CB-38CBE69C9111}" dt="2022-05-13T03:29:20.533" v="15602" actId="478"/>
          <ac:inkMkLst>
            <pc:docMk/>
            <pc:sldMk cId="965989383" sldId="316"/>
            <ac:inkMk id="47" creationId="{8826F215-2694-9998-7AAC-D8057BCADF19}"/>
          </ac:inkMkLst>
        </pc:inkChg>
        <pc:inkChg chg="del">
          <ac:chgData name="Tirthankar Mittra" userId="5a2678d12002f05b" providerId="LiveId" clId="{BAF9336C-C670-4CFA-A3CB-38CBE69C9111}" dt="2022-05-13T03:29:20.533" v="15602" actId="478"/>
          <ac:inkMkLst>
            <pc:docMk/>
            <pc:sldMk cId="965989383" sldId="316"/>
            <ac:inkMk id="48" creationId="{C1B324C3-FA06-2064-BBC3-6629649E1BCD}"/>
          </ac:inkMkLst>
        </pc:inkChg>
        <pc:inkChg chg="del">
          <ac:chgData name="Tirthankar Mittra" userId="5a2678d12002f05b" providerId="LiveId" clId="{BAF9336C-C670-4CFA-A3CB-38CBE69C9111}" dt="2022-05-13T03:29:20.533" v="15602" actId="478"/>
          <ac:inkMkLst>
            <pc:docMk/>
            <pc:sldMk cId="965989383" sldId="316"/>
            <ac:inkMk id="49" creationId="{ACBABF7F-8D9E-9AC3-563E-AE1C10C8A2B2}"/>
          </ac:inkMkLst>
        </pc:inkChg>
        <pc:inkChg chg="del">
          <ac:chgData name="Tirthankar Mittra" userId="5a2678d12002f05b" providerId="LiveId" clId="{BAF9336C-C670-4CFA-A3CB-38CBE69C9111}" dt="2022-05-13T03:29:20.533" v="15602" actId="478"/>
          <ac:inkMkLst>
            <pc:docMk/>
            <pc:sldMk cId="965989383" sldId="316"/>
            <ac:inkMk id="51" creationId="{D241EDE3-C53E-606F-E576-3970448E4E0C}"/>
          </ac:inkMkLst>
        </pc:inkChg>
        <pc:inkChg chg="del">
          <ac:chgData name="Tirthankar Mittra" userId="5a2678d12002f05b" providerId="LiveId" clId="{BAF9336C-C670-4CFA-A3CB-38CBE69C9111}" dt="2022-05-13T03:29:20.533" v="15602" actId="478"/>
          <ac:inkMkLst>
            <pc:docMk/>
            <pc:sldMk cId="965989383" sldId="316"/>
            <ac:inkMk id="52" creationId="{26DFCA7B-6828-3642-A667-74DE49B74DE3}"/>
          </ac:inkMkLst>
        </pc:inkChg>
        <pc:inkChg chg="del">
          <ac:chgData name="Tirthankar Mittra" userId="5a2678d12002f05b" providerId="LiveId" clId="{BAF9336C-C670-4CFA-A3CB-38CBE69C9111}" dt="2022-05-13T03:29:20.533" v="15602" actId="478"/>
          <ac:inkMkLst>
            <pc:docMk/>
            <pc:sldMk cId="965989383" sldId="316"/>
            <ac:inkMk id="54" creationId="{CEAA1454-3C35-03D9-8784-15A9291C06A2}"/>
          </ac:inkMkLst>
        </pc:inkChg>
        <pc:inkChg chg="del">
          <ac:chgData name="Tirthankar Mittra" userId="5a2678d12002f05b" providerId="LiveId" clId="{BAF9336C-C670-4CFA-A3CB-38CBE69C9111}" dt="2022-05-13T03:29:20.533" v="15602" actId="478"/>
          <ac:inkMkLst>
            <pc:docMk/>
            <pc:sldMk cId="965989383" sldId="316"/>
            <ac:inkMk id="55" creationId="{6ED66461-C795-A078-A775-8433985D1742}"/>
          </ac:inkMkLst>
        </pc:inkChg>
        <pc:inkChg chg="del">
          <ac:chgData name="Tirthankar Mittra" userId="5a2678d12002f05b" providerId="LiveId" clId="{BAF9336C-C670-4CFA-A3CB-38CBE69C9111}" dt="2022-05-13T03:29:20.533" v="15602" actId="478"/>
          <ac:inkMkLst>
            <pc:docMk/>
            <pc:sldMk cId="965989383" sldId="316"/>
            <ac:inkMk id="57" creationId="{610199C4-BF63-1631-10C4-C71E79C371D2}"/>
          </ac:inkMkLst>
        </pc:inkChg>
        <pc:inkChg chg="del">
          <ac:chgData name="Tirthankar Mittra" userId="5a2678d12002f05b" providerId="LiveId" clId="{BAF9336C-C670-4CFA-A3CB-38CBE69C9111}" dt="2022-05-13T03:29:20.533" v="15602" actId="478"/>
          <ac:inkMkLst>
            <pc:docMk/>
            <pc:sldMk cId="965989383" sldId="316"/>
            <ac:inkMk id="58" creationId="{717E4560-4D7F-C9D4-F734-3FFB484394F0}"/>
          </ac:inkMkLst>
        </pc:inkChg>
        <pc:inkChg chg="del">
          <ac:chgData name="Tirthankar Mittra" userId="5a2678d12002f05b" providerId="LiveId" clId="{BAF9336C-C670-4CFA-A3CB-38CBE69C9111}" dt="2022-05-13T03:29:20.533" v="15602" actId="478"/>
          <ac:inkMkLst>
            <pc:docMk/>
            <pc:sldMk cId="965989383" sldId="316"/>
            <ac:inkMk id="60" creationId="{B7E43249-231F-9DF7-92D9-6C36D390CE20}"/>
          </ac:inkMkLst>
        </pc:inkChg>
        <pc:inkChg chg="del">
          <ac:chgData name="Tirthankar Mittra" userId="5a2678d12002f05b" providerId="LiveId" clId="{BAF9336C-C670-4CFA-A3CB-38CBE69C9111}" dt="2022-05-13T03:29:20.533" v="15602" actId="478"/>
          <ac:inkMkLst>
            <pc:docMk/>
            <pc:sldMk cId="965989383" sldId="316"/>
            <ac:inkMk id="62" creationId="{53821E96-DDE7-1FBC-4C80-9AB09377BB2F}"/>
          </ac:inkMkLst>
        </pc:inkChg>
        <pc:inkChg chg="del">
          <ac:chgData name="Tirthankar Mittra" userId="5a2678d12002f05b" providerId="LiveId" clId="{BAF9336C-C670-4CFA-A3CB-38CBE69C9111}" dt="2022-05-13T03:29:20.533" v="15602" actId="478"/>
          <ac:inkMkLst>
            <pc:docMk/>
            <pc:sldMk cId="965989383" sldId="316"/>
            <ac:inkMk id="63" creationId="{593F577E-6547-2F95-C356-1090DBDBF94B}"/>
          </ac:inkMkLst>
        </pc:inkChg>
        <pc:inkChg chg="del topLvl">
          <ac:chgData name="Tirthankar Mittra" userId="5a2678d12002f05b" providerId="LiveId" clId="{BAF9336C-C670-4CFA-A3CB-38CBE69C9111}" dt="2022-05-13T03:29:20.533" v="15602" actId="478"/>
          <ac:inkMkLst>
            <pc:docMk/>
            <pc:sldMk cId="965989383" sldId="316"/>
            <ac:inkMk id="64" creationId="{D75E7FC0-9286-DA2E-8455-5563D226017A}"/>
          </ac:inkMkLst>
        </pc:inkChg>
        <pc:inkChg chg="del topLvl">
          <ac:chgData name="Tirthankar Mittra" userId="5a2678d12002f05b" providerId="LiveId" clId="{BAF9336C-C670-4CFA-A3CB-38CBE69C9111}" dt="2022-05-13T03:29:20.533" v="15602" actId="478"/>
          <ac:inkMkLst>
            <pc:docMk/>
            <pc:sldMk cId="965989383" sldId="316"/>
            <ac:inkMk id="65" creationId="{5AAF6DFD-45C1-CDB8-73F8-2C82C3ACB1C6}"/>
          </ac:inkMkLst>
        </pc:inkChg>
        <pc:inkChg chg="del">
          <ac:chgData name="Tirthankar Mittra" userId="5a2678d12002f05b" providerId="LiveId" clId="{BAF9336C-C670-4CFA-A3CB-38CBE69C9111}" dt="2022-05-13T03:29:20.533" v="15602" actId="478"/>
          <ac:inkMkLst>
            <pc:docMk/>
            <pc:sldMk cId="965989383" sldId="316"/>
            <ac:inkMk id="67" creationId="{B8305ECC-8F57-76FE-49B7-1E8282F588A4}"/>
          </ac:inkMkLst>
        </pc:inkChg>
        <pc:inkChg chg="del">
          <ac:chgData name="Tirthankar Mittra" userId="5a2678d12002f05b" providerId="LiveId" clId="{BAF9336C-C670-4CFA-A3CB-38CBE69C9111}" dt="2022-05-13T03:29:20.533" v="15602" actId="478"/>
          <ac:inkMkLst>
            <pc:docMk/>
            <pc:sldMk cId="965989383" sldId="316"/>
            <ac:inkMk id="68" creationId="{022F44A5-9857-DF9C-A1F5-8962EAC6B1FF}"/>
          </ac:inkMkLst>
        </pc:inkChg>
        <pc:inkChg chg="del">
          <ac:chgData name="Tirthankar Mittra" userId="5a2678d12002f05b" providerId="LiveId" clId="{BAF9336C-C670-4CFA-A3CB-38CBE69C9111}" dt="2022-05-13T03:29:20.533" v="15602" actId="478"/>
          <ac:inkMkLst>
            <pc:docMk/>
            <pc:sldMk cId="965989383" sldId="316"/>
            <ac:inkMk id="70" creationId="{377CFE76-08C2-DC0C-91FB-4F07DCC99820}"/>
          </ac:inkMkLst>
        </pc:inkChg>
        <pc:inkChg chg="del">
          <ac:chgData name="Tirthankar Mittra" userId="5a2678d12002f05b" providerId="LiveId" clId="{BAF9336C-C670-4CFA-A3CB-38CBE69C9111}" dt="2022-05-13T03:29:20.533" v="15602" actId="478"/>
          <ac:inkMkLst>
            <pc:docMk/>
            <pc:sldMk cId="965989383" sldId="316"/>
            <ac:inkMk id="71" creationId="{BD35B989-B64A-8CE1-3687-D43E589CEC44}"/>
          </ac:inkMkLst>
        </pc:inkChg>
        <pc:inkChg chg="del topLvl">
          <ac:chgData name="Tirthankar Mittra" userId="5a2678d12002f05b" providerId="LiveId" clId="{BAF9336C-C670-4CFA-A3CB-38CBE69C9111}" dt="2022-05-13T03:29:20.533" v="15602" actId="478"/>
          <ac:inkMkLst>
            <pc:docMk/>
            <pc:sldMk cId="965989383" sldId="316"/>
            <ac:inkMk id="72" creationId="{91FD66A2-5E17-5E76-0508-BCF942CBD3B5}"/>
          </ac:inkMkLst>
        </pc:inkChg>
        <pc:inkChg chg="del topLvl">
          <ac:chgData name="Tirthankar Mittra" userId="5a2678d12002f05b" providerId="LiveId" clId="{BAF9336C-C670-4CFA-A3CB-38CBE69C9111}" dt="2022-05-13T03:29:20.533" v="15602" actId="478"/>
          <ac:inkMkLst>
            <pc:docMk/>
            <pc:sldMk cId="965989383" sldId="316"/>
            <ac:inkMk id="73" creationId="{E8652531-D803-DCD7-77DE-1EDC058B0F77}"/>
          </ac:inkMkLst>
        </pc:inkChg>
        <pc:inkChg chg="del">
          <ac:chgData name="Tirthankar Mittra" userId="5a2678d12002f05b" providerId="LiveId" clId="{BAF9336C-C670-4CFA-A3CB-38CBE69C9111}" dt="2022-05-13T03:29:20.533" v="15602" actId="478"/>
          <ac:inkMkLst>
            <pc:docMk/>
            <pc:sldMk cId="965989383" sldId="316"/>
            <ac:inkMk id="75" creationId="{05105C53-F7A4-953C-FFD7-E47A8E651B23}"/>
          </ac:inkMkLst>
        </pc:inkChg>
        <pc:inkChg chg="del">
          <ac:chgData name="Tirthankar Mittra" userId="5a2678d12002f05b" providerId="LiveId" clId="{BAF9336C-C670-4CFA-A3CB-38CBE69C9111}" dt="2022-05-13T03:29:20.533" v="15602" actId="478"/>
          <ac:inkMkLst>
            <pc:docMk/>
            <pc:sldMk cId="965989383" sldId="316"/>
            <ac:inkMk id="76" creationId="{89C26983-D6CE-7502-6473-096396FAE927}"/>
          </ac:inkMkLst>
        </pc:inkChg>
        <pc:inkChg chg="del">
          <ac:chgData name="Tirthankar Mittra" userId="5a2678d12002f05b" providerId="LiveId" clId="{BAF9336C-C670-4CFA-A3CB-38CBE69C9111}" dt="2022-05-13T03:29:20.533" v="15602" actId="478"/>
          <ac:inkMkLst>
            <pc:docMk/>
            <pc:sldMk cId="965989383" sldId="316"/>
            <ac:inkMk id="84" creationId="{6234FF0B-FE1E-C7D3-5852-CCE3DAD0CBE8}"/>
          </ac:inkMkLst>
        </pc:inkChg>
        <pc:inkChg chg="del">
          <ac:chgData name="Tirthankar Mittra" userId="5a2678d12002f05b" providerId="LiveId" clId="{BAF9336C-C670-4CFA-A3CB-38CBE69C9111}" dt="2022-05-13T03:29:20.533" v="15602" actId="478"/>
          <ac:inkMkLst>
            <pc:docMk/>
            <pc:sldMk cId="965989383" sldId="316"/>
            <ac:inkMk id="85" creationId="{A41A6DA4-E782-B493-0794-035DD35CA951}"/>
          </ac:inkMkLst>
        </pc:inkChg>
        <pc:inkChg chg="del topLvl">
          <ac:chgData name="Tirthankar Mittra" userId="5a2678d12002f05b" providerId="LiveId" clId="{BAF9336C-C670-4CFA-A3CB-38CBE69C9111}" dt="2022-05-13T03:29:20.533" v="15602" actId="478"/>
          <ac:inkMkLst>
            <pc:docMk/>
            <pc:sldMk cId="965989383" sldId="316"/>
            <ac:inkMk id="86" creationId="{37458525-1A14-0D30-DE85-9F620E41C910}"/>
          </ac:inkMkLst>
        </pc:inkChg>
        <pc:inkChg chg="del">
          <ac:chgData name="Tirthankar Mittra" userId="5a2678d12002f05b" providerId="LiveId" clId="{BAF9336C-C670-4CFA-A3CB-38CBE69C9111}" dt="2022-05-13T03:29:20.533" v="15602" actId="478"/>
          <ac:inkMkLst>
            <pc:docMk/>
            <pc:sldMk cId="965989383" sldId="316"/>
            <ac:inkMk id="88" creationId="{9FF9B0DC-61C8-8EEB-B190-5EFEF2A95799}"/>
          </ac:inkMkLst>
        </pc:inkChg>
        <pc:inkChg chg="del">
          <ac:chgData name="Tirthankar Mittra" userId="5a2678d12002f05b" providerId="LiveId" clId="{BAF9336C-C670-4CFA-A3CB-38CBE69C9111}" dt="2022-05-13T03:29:20.533" v="15602" actId="478"/>
          <ac:inkMkLst>
            <pc:docMk/>
            <pc:sldMk cId="965989383" sldId="316"/>
            <ac:inkMk id="90" creationId="{716AAE82-C1E8-53C2-2042-96B7063726B9}"/>
          </ac:inkMkLst>
        </pc:inkChg>
        <pc:inkChg chg="del">
          <ac:chgData name="Tirthankar Mittra" userId="5a2678d12002f05b" providerId="LiveId" clId="{BAF9336C-C670-4CFA-A3CB-38CBE69C9111}" dt="2022-05-13T03:29:20.533" v="15602" actId="478"/>
          <ac:inkMkLst>
            <pc:docMk/>
            <pc:sldMk cId="965989383" sldId="316"/>
            <ac:inkMk id="91" creationId="{DBB73BE7-46D2-1ADB-815D-76E9F24EDD6E}"/>
          </ac:inkMkLst>
        </pc:inkChg>
        <pc:inkChg chg="del">
          <ac:chgData name="Tirthankar Mittra" userId="5a2678d12002f05b" providerId="LiveId" clId="{BAF9336C-C670-4CFA-A3CB-38CBE69C9111}" dt="2022-05-13T03:29:20.533" v="15602" actId="478"/>
          <ac:inkMkLst>
            <pc:docMk/>
            <pc:sldMk cId="965989383" sldId="316"/>
            <ac:inkMk id="92" creationId="{B5E04F13-E913-9A90-D677-791081503538}"/>
          </ac:inkMkLst>
        </pc:inkChg>
        <pc:inkChg chg="del">
          <ac:chgData name="Tirthankar Mittra" userId="5a2678d12002f05b" providerId="LiveId" clId="{BAF9336C-C670-4CFA-A3CB-38CBE69C9111}" dt="2022-05-13T03:29:20.533" v="15602" actId="478"/>
          <ac:inkMkLst>
            <pc:docMk/>
            <pc:sldMk cId="965989383" sldId="316"/>
            <ac:inkMk id="93" creationId="{7AB8E985-2840-5A01-BBD0-FEAECE6FDB8F}"/>
          </ac:inkMkLst>
        </pc:inkChg>
        <pc:inkChg chg="del">
          <ac:chgData name="Tirthankar Mittra" userId="5a2678d12002f05b" providerId="LiveId" clId="{BAF9336C-C670-4CFA-A3CB-38CBE69C9111}" dt="2022-05-13T03:29:20.533" v="15602" actId="478"/>
          <ac:inkMkLst>
            <pc:docMk/>
            <pc:sldMk cId="965989383" sldId="316"/>
            <ac:inkMk id="94" creationId="{FA40C4A1-79C2-021A-64FD-088DAA8A5515}"/>
          </ac:inkMkLst>
        </pc:inkChg>
        <pc:inkChg chg="del">
          <ac:chgData name="Tirthankar Mittra" userId="5a2678d12002f05b" providerId="LiveId" clId="{BAF9336C-C670-4CFA-A3CB-38CBE69C9111}" dt="2022-05-13T03:29:20.533" v="15602" actId="478"/>
          <ac:inkMkLst>
            <pc:docMk/>
            <pc:sldMk cId="965989383" sldId="316"/>
            <ac:inkMk id="96" creationId="{E2403142-6662-A19A-EDAD-2DDAEDA7EB61}"/>
          </ac:inkMkLst>
        </pc:inkChg>
        <pc:inkChg chg="del">
          <ac:chgData name="Tirthankar Mittra" userId="5a2678d12002f05b" providerId="LiveId" clId="{BAF9336C-C670-4CFA-A3CB-38CBE69C9111}" dt="2022-05-13T03:29:20.533" v="15602" actId="478"/>
          <ac:inkMkLst>
            <pc:docMk/>
            <pc:sldMk cId="965989383" sldId="316"/>
            <ac:inkMk id="97" creationId="{7814B64C-B4E7-63DC-0C9D-8BE8E85B208C}"/>
          </ac:inkMkLst>
        </pc:inkChg>
        <pc:inkChg chg="del">
          <ac:chgData name="Tirthankar Mittra" userId="5a2678d12002f05b" providerId="LiveId" clId="{BAF9336C-C670-4CFA-A3CB-38CBE69C9111}" dt="2022-05-13T03:29:20.533" v="15602" actId="478"/>
          <ac:inkMkLst>
            <pc:docMk/>
            <pc:sldMk cId="965989383" sldId="316"/>
            <ac:inkMk id="99" creationId="{59E00581-771D-7B09-1792-95E55EA09F02}"/>
          </ac:inkMkLst>
        </pc:inkChg>
        <pc:inkChg chg="del">
          <ac:chgData name="Tirthankar Mittra" userId="5a2678d12002f05b" providerId="LiveId" clId="{BAF9336C-C670-4CFA-A3CB-38CBE69C9111}" dt="2022-05-13T03:29:20.533" v="15602" actId="478"/>
          <ac:inkMkLst>
            <pc:docMk/>
            <pc:sldMk cId="965989383" sldId="316"/>
            <ac:inkMk id="100" creationId="{813079B6-55A7-5EA8-9E6A-135855890153}"/>
          </ac:inkMkLst>
        </pc:inkChg>
        <pc:inkChg chg="del">
          <ac:chgData name="Tirthankar Mittra" userId="5a2678d12002f05b" providerId="LiveId" clId="{BAF9336C-C670-4CFA-A3CB-38CBE69C9111}" dt="2022-05-13T03:29:20.533" v="15602" actId="478"/>
          <ac:inkMkLst>
            <pc:docMk/>
            <pc:sldMk cId="965989383" sldId="316"/>
            <ac:inkMk id="101" creationId="{7FA09530-20EB-7D8F-16FB-906BB70B3990}"/>
          </ac:inkMkLst>
        </pc:inkChg>
        <pc:inkChg chg="del">
          <ac:chgData name="Tirthankar Mittra" userId="5a2678d12002f05b" providerId="LiveId" clId="{BAF9336C-C670-4CFA-A3CB-38CBE69C9111}" dt="2022-05-13T03:29:20.533" v="15602" actId="478"/>
          <ac:inkMkLst>
            <pc:docMk/>
            <pc:sldMk cId="965989383" sldId="316"/>
            <ac:inkMk id="102" creationId="{441B0CF1-F633-319F-736C-4AADB18E5E85}"/>
          </ac:inkMkLst>
        </pc:inkChg>
        <pc:inkChg chg="del">
          <ac:chgData name="Tirthankar Mittra" userId="5a2678d12002f05b" providerId="LiveId" clId="{BAF9336C-C670-4CFA-A3CB-38CBE69C9111}" dt="2022-05-13T03:29:20.533" v="15602" actId="478"/>
          <ac:inkMkLst>
            <pc:docMk/>
            <pc:sldMk cId="965989383" sldId="316"/>
            <ac:inkMk id="103" creationId="{48C6BB17-CAC7-EE4D-3EEC-6D8F9734192F}"/>
          </ac:inkMkLst>
        </pc:inkChg>
        <pc:inkChg chg="del">
          <ac:chgData name="Tirthankar Mittra" userId="5a2678d12002f05b" providerId="LiveId" clId="{BAF9336C-C670-4CFA-A3CB-38CBE69C9111}" dt="2022-05-13T03:29:20.533" v="15602" actId="478"/>
          <ac:inkMkLst>
            <pc:docMk/>
            <pc:sldMk cId="965989383" sldId="316"/>
            <ac:inkMk id="105" creationId="{2993897C-CA02-C688-6C9D-F4005C9A0DCA}"/>
          </ac:inkMkLst>
        </pc:inkChg>
        <pc:inkChg chg="del">
          <ac:chgData name="Tirthankar Mittra" userId="5a2678d12002f05b" providerId="LiveId" clId="{BAF9336C-C670-4CFA-A3CB-38CBE69C9111}" dt="2022-05-13T03:29:20.533" v="15602" actId="478"/>
          <ac:inkMkLst>
            <pc:docMk/>
            <pc:sldMk cId="965989383" sldId="316"/>
            <ac:inkMk id="106" creationId="{630F5D43-04CE-54F0-E49C-6C4CB25CA6B5}"/>
          </ac:inkMkLst>
        </pc:inkChg>
        <pc:inkChg chg="del">
          <ac:chgData name="Tirthankar Mittra" userId="5a2678d12002f05b" providerId="LiveId" clId="{BAF9336C-C670-4CFA-A3CB-38CBE69C9111}" dt="2022-05-13T03:29:20.533" v="15602" actId="478"/>
          <ac:inkMkLst>
            <pc:docMk/>
            <pc:sldMk cId="965989383" sldId="316"/>
            <ac:inkMk id="107" creationId="{5D56F37A-61D1-F27A-4095-70ED4C3E428D}"/>
          </ac:inkMkLst>
        </pc:inkChg>
        <pc:inkChg chg="del">
          <ac:chgData name="Tirthankar Mittra" userId="5a2678d12002f05b" providerId="LiveId" clId="{BAF9336C-C670-4CFA-A3CB-38CBE69C9111}" dt="2022-05-13T03:29:20.533" v="15602" actId="478"/>
          <ac:inkMkLst>
            <pc:docMk/>
            <pc:sldMk cId="965989383" sldId="316"/>
            <ac:inkMk id="108" creationId="{F3C3D964-EECD-691D-7869-E70BC6955DAB}"/>
          </ac:inkMkLst>
        </pc:inkChg>
        <pc:inkChg chg="del">
          <ac:chgData name="Tirthankar Mittra" userId="5a2678d12002f05b" providerId="LiveId" clId="{BAF9336C-C670-4CFA-A3CB-38CBE69C9111}" dt="2022-05-13T03:29:20.533" v="15602" actId="478"/>
          <ac:inkMkLst>
            <pc:docMk/>
            <pc:sldMk cId="965989383" sldId="316"/>
            <ac:inkMk id="109" creationId="{CE4956CC-FE49-39A4-7A2C-0BB97A8E32AF}"/>
          </ac:inkMkLst>
        </pc:inkChg>
        <pc:inkChg chg="del">
          <ac:chgData name="Tirthankar Mittra" userId="5a2678d12002f05b" providerId="LiveId" clId="{BAF9336C-C670-4CFA-A3CB-38CBE69C9111}" dt="2022-05-13T03:29:20.533" v="15602" actId="478"/>
          <ac:inkMkLst>
            <pc:docMk/>
            <pc:sldMk cId="965989383" sldId="316"/>
            <ac:inkMk id="110" creationId="{D41DC6B7-FFEE-77E7-1D15-FD1F5FD19FEE}"/>
          </ac:inkMkLst>
        </pc:inkChg>
        <pc:inkChg chg="del">
          <ac:chgData name="Tirthankar Mittra" userId="5a2678d12002f05b" providerId="LiveId" clId="{BAF9336C-C670-4CFA-A3CB-38CBE69C9111}" dt="2022-05-13T03:29:20.533" v="15602" actId="478"/>
          <ac:inkMkLst>
            <pc:docMk/>
            <pc:sldMk cId="965989383" sldId="316"/>
            <ac:inkMk id="111" creationId="{6C6D168D-9029-A867-AC16-3EA463FB417E}"/>
          </ac:inkMkLst>
        </pc:inkChg>
        <pc:inkChg chg="del">
          <ac:chgData name="Tirthankar Mittra" userId="5a2678d12002f05b" providerId="LiveId" clId="{BAF9336C-C670-4CFA-A3CB-38CBE69C9111}" dt="2022-05-13T03:29:20.533" v="15602" actId="478"/>
          <ac:inkMkLst>
            <pc:docMk/>
            <pc:sldMk cId="965989383" sldId="316"/>
            <ac:inkMk id="112" creationId="{DF4C0DE0-5670-A772-39B0-5141C5276434}"/>
          </ac:inkMkLst>
        </pc:inkChg>
        <pc:inkChg chg="del">
          <ac:chgData name="Tirthankar Mittra" userId="5a2678d12002f05b" providerId="LiveId" clId="{BAF9336C-C670-4CFA-A3CB-38CBE69C9111}" dt="2022-05-13T03:29:20.533" v="15602" actId="478"/>
          <ac:inkMkLst>
            <pc:docMk/>
            <pc:sldMk cId="965989383" sldId="316"/>
            <ac:inkMk id="113" creationId="{6FBB38D7-FB58-7F87-97C8-DC753360BCF2}"/>
          </ac:inkMkLst>
        </pc:inkChg>
        <pc:inkChg chg="del">
          <ac:chgData name="Tirthankar Mittra" userId="5a2678d12002f05b" providerId="LiveId" clId="{BAF9336C-C670-4CFA-A3CB-38CBE69C9111}" dt="2022-05-13T03:29:20.533" v="15602" actId="478"/>
          <ac:inkMkLst>
            <pc:docMk/>
            <pc:sldMk cId="965989383" sldId="316"/>
            <ac:inkMk id="114" creationId="{42941AC9-F562-D002-6935-C27BB50AC5E3}"/>
          </ac:inkMkLst>
        </pc:inkChg>
        <pc:inkChg chg="del">
          <ac:chgData name="Tirthankar Mittra" userId="5a2678d12002f05b" providerId="LiveId" clId="{BAF9336C-C670-4CFA-A3CB-38CBE69C9111}" dt="2022-05-13T03:29:20.533" v="15602" actId="478"/>
          <ac:inkMkLst>
            <pc:docMk/>
            <pc:sldMk cId="965989383" sldId="316"/>
            <ac:inkMk id="115" creationId="{D2D45DB1-E5F6-4FF9-76BA-37E8E1C1E30C}"/>
          </ac:inkMkLst>
        </pc:inkChg>
        <pc:inkChg chg="del">
          <ac:chgData name="Tirthankar Mittra" userId="5a2678d12002f05b" providerId="LiveId" clId="{BAF9336C-C670-4CFA-A3CB-38CBE69C9111}" dt="2022-05-13T03:29:20.533" v="15602" actId="478"/>
          <ac:inkMkLst>
            <pc:docMk/>
            <pc:sldMk cId="965989383" sldId="316"/>
            <ac:inkMk id="116" creationId="{841CA105-A401-B15B-0133-987173D02A6F}"/>
          </ac:inkMkLst>
        </pc:inkChg>
        <pc:inkChg chg="del">
          <ac:chgData name="Tirthankar Mittra" userId="5a2678d12002f05b" providerId="LiveId" clId="{BAF9336C-C670-4CFA-A3CB-38CBE69C9111}" dt="2022-05-13T03:29:20.533" v="15602" actId="478"/>
          <ac:inkMkLst>
            <pc:docMk/>
            <pc:sldMk cId="965989383" sldId="316"/>
            <ac:inkMk id="117" creationId="{5C412A45-D986-ED48-2A05-29E828EC9707}"/>
          </ac:inkMkLst>
        </pc:inkChg>
        <pc:inkChg chg="del">
          <ac:chgData name="Tirthankar Mittra" userId="5a2678d12002f05b" providerId="LiveId" clId="{BAF9336C-C670-4CFA-A3CB-38CBE69C9111}" dt="2022-05-13T03:29:20.533" v="15602" actId="478"/>
          <ac:inkMkLst>
            <pc:docMk/>
            <pc:sldMk cId="965989383" sldId="316"/>
            <ac:inkMk id="118" creationId="{616B8F93-7379-39C0-7DC2-562C779F021F}"/>
          </ac:inkMkLst>
        </pc:inkChg>
        <pc:inkChg chg="del">
          <ac:chgData name="Tirthankar Mittra" userId="5a2678d12002f05b" providerId="LiveId" clId="{BAF9336C-C670-4CFA-A3CB-38CBE69C9111}" dt="2022-05-13T03:29:20.533" v="15602" actId="478"/>
          <ac:inkMkLst>
            <pc:docMk/>
            <pc:sldMk cId="965989383" sldId="316"/>
            <ac:inkMk id="119" creationId="{9D2FA473-27FB-9281-8FAF-7D5E405A553E}"/>
          </ac:inkMkLst>
        </pc:inkChg>
        <pc:inkChg chg="del">
          <ac:chgData name="Tirthankar Mittra" userId="5a2678d12002f05b" providerId="LiveId" clId="{BAF9336C-C670-4CFA-A3CB-38CBE69C9111}" dt="2022-05-13T03:29:20.533" v="15602" actId="478"/>
          <ac:inkMkLst>
            <pc:docMk/>
            <pc:sldMk cId="965989383" sldId="316"/>
            <ac:inkMk id="120" creationId="{8A476A6A-7C0A-7220-F0FE-2924BCD283CE}"/>
          </ac:inkMkLst>
        </pc:inkChg>
        <pc:inkChg chg="del">
          <ac:chgData name="Tirthankar Mittra" userId="5a2678d12002f05b" providerId="LiveId" clId="{BAF9336C-C670-4CFA-A3CB-38CBE69C9111}" dt="2022-05-13T03:29:20.533" v="15602" actId="478"/>
          <ac:inkMkLst>
            <pc:docMk/>
            <pc:sldMk cId="965989383" sldId="316"/>
            <ac:inkMk id="122" creationId="{F8A98DB4-7FD8-70BD-2A7B-1269D8BD3B7F}"/>
          </ac:inkMkLst>
        </pc:inkChg>
        <pc:inkChg chg="del">
          <ac:chgData name="Tirthankar Mittra" userId="5a2678d12002f05b" providerId="LiveId" clId="{BAF9336C-C670-4CFA-A3CB-38CBE69C9111}" dt="2022-05-13T03:29:20.533" v="15602" actId="478"/>
          <ac:inkMkLst>
            <pc:docMk/>
            <pc:sldMk cId="965989383" sldId="316"/>
            <ac:inkMk id="123" creationId="{77B16111-94F9-429B-D063-53526C57A553}"/>
          </ac:inkMkLst>
        </pc:inkChg>
        <pc:inkChg chg="del">
          <ac:chgData name="Tirthankar Mittra" userId="5a2678d12002f05b" providerId="LiveId" clId="{BAF9336C-C670-4CFA-A3CB-38CBE69C9111}" dt="2022-05-13T03:29:20.533" v="15602" actId="478"/>
          <ac:inkMkLst>
            <pc:docMk/>
            <pc:sldMk cId="965989383" sldId="316"/>
            <ac:inkMk id="125" creationId="{C07B89B0-6BE1-C72A-EFF1-371B7610F9DF}"/>
          </ac:inkMkLst>
        </pc:inkChg>
        <pc:inkChg chg="del">
          <ac:chgData name="Tirthankar Mittra" userId="5a2678d12002f05b" providerId="LiveId" clId="{BAF9336C-C670-4CFA-A3CB-38CBE69C9111}" dt="2022-05-13T03:29:20.533" v="15602" actId="478"/>
          <ac:inkMkLst>
            <pc:docMk/>
            <pc:sldMk cId="965989383" sldId="316"/>
            <ac:inkMk id="126" creationId="{2A68866B-84C1-CA9B-436C-C4D8D81C922F}"/>
          </ac:inkMkLst>
        </pc:inkChg>
        <pc:inkChg chg="del">
          <ac:chgData name="Tirthankar Mittra" userId="5a2678d12002f05b" providerId="LiveId" clId="{BAF9336C-C670-4CFA-A3CB-38CBE69C9111}" dt="2022-05-13T03:29:20.533" v="15602" actId="478"/>
          <ac:inkMkLst>
            <pc:docMk/>
            <pc:sldMk cId="965989383" sldId="316"/>
            <ac:inkMk id="127" creationId="{DD79C094-D623-BC44-9648-A62A4ED47152}"/>
          </ac:inkMkLst>
        </pc:inkChg>
        <pc:inkChg chg="del">
          <ac:chgData name="Tirthankar Mittra" userId="5a2678d12002f05b" providerId="LiveId" clId="{BAF9336C-C670-4CFA-A3CB-38CBE69C9111}" dt="2022-05-13T03:29:20.533" v="15602" actId="478"/>
          <ac:inkMkLst>
            <pc:docMk/>
            <pc:sldMk cId="965989383" sldId="316"/>
            <ac:inkMk id="128" creationId="{13C2CD04-2EA7-A888-AC2F-D0AB176D13CC}"/>
          </ac:inkMkLst>
        </pc:inkChg>
        <pc:inkChg chg="del topLvl">
          <ac:chgData name="Tirthankar Mittra" userId="5a2678d12002f05b" providerId="LiveId" clId="{BAF9336C-C670-4CFA-A3CB-38CBE69C9111}" dt="2022-05-13T03:29:30.568" v="15604" actId="478"/>
          <ac:inkMkLst>
            <pc:docMk/>
            <pc:sldMk cId="965989383" sldId="316"/>
            <ac:inkMk id="129" creationId="{3E478982-596E-B870-EC7C-3BB44C916B47}"/>
          </ac:inkMkLst>
        </pc:inkChg>
        <pc:inkChg chg="del">
          <ac:chgData name="Tirthankar Mittra" userId="5a2678d12002f05b" providerId="LiveId" clId="{BAF9336C-C670-4CFA-A3CB-38CBE69C9111}" dt="2022-05-13T03:29:20.533" v="15602" actId="478"/>
          <ac:inkMkLst>
            <pc:docMk/>
            <pc:sldMk cId="965989383" sldId="316"/>
            <ac:inkMk id="131" creationId="{66720C3A-6D2E-214E-AEA5-B5F8E38C474E}"/>
          </ac:inkMkLst>
        </pc:inkChg>
        <pc:inkChg chg="del">
          <ac:chgData name="Tirthankar Mittra" userId="5a2678d12002f05b" providerId="LiveId" clId="{BAF9336C-C670-4CFA-A3CB-38CBE69C9111}" dt="2022-05-13T03:29:20.533" v="15602" actId="478"/>
          <ac:inkMkLst>
            <pc:docMk/>
            <pc:sldMk cId="965989383" sldId="316"/>
            <ac:inkMk id="132" creationId="{C7B164C3-CD2A-D646-BF89-A06A97C4D42B}"/>
          </ac:inkMkLst>
        </pc:inkChg>
        <pc:inkChg chg="del">
          <ac:chgData name="Tirthankar Mittra" userId="5a2678d12002f05b" providerId="LiveId" clId="{BAF9336C-C670-4CFA-A3CB-38CBE69C9111}" dt="2022-05-13T03:29:20.533" v="15602" actId="478"/>
          <ac:inkMkLst>
            <pc:docMk/>
            <pc:sldMk cId="965989383" sldId="316"/>
            <ac:inkMk id="133" creationId="{86A19CDD-8DC9-6379-2925-66133A5254FF}"/>
          </ac:inkMkLst>
        </pc:inkChg>
        <pc:inkChg chg="del">
          <ac:chgData name="Tirthankar Mittra" userId="5a2678d12002f05b" providerId="LiveId" clId="{BAF9336C-C670-4CFA-A3CB-38CBE69C9111}" dt="2022-05-13T03:29:20.533" v="15602" actId="478"/>
          <ac:inkMkLst>
            <pc:docMk/>
            <pc:sldMk cId="965989383" sldId="316"/>
            <ac:inkMk id="134" creationId="{285AF354-2779-5EF4-1509-A1D170A92031}"/>
          </ac:inkMkLst>
        </pc:inkChg>
        <pc:inkChg chg="del topLvl">
          <ac:chgData name="Tirthankar Mittra" userId="5a2678d12002f05b" providerId="LiveId" clId="{BAF9336C-C670-4CFA-A3CB-38CBE69C9111}" dt="2022-05-13T03:29:20.533" v="15602" actId="478"/>
          <ac:inkMkLst>
            <pc:docMk/>
            <pc:sldMk cId="965989383" sldId="316"/>
            <ac:inkMk id="135" creationId="{D264461B-B394-3D3A-E34C-624BB8259CE8}"/>
          </ac:inkMkLst>
        </pc:inkChg>
        <pc:inkChg chg="del topLvl">
          <ac:chgData name="Tirthankar Mittra" userId="5a2678d12002f05b" providerId="LiveId" clId="{BAF9336C-C670-4CFA-A3CB-38CBE69C9111}" dt="2022-05-13T03:29:20.533" v="15602" actId="478"/>
          <ac:inkMkLst>
            <pc:docMk/>
            <pc:sldMk cId="965989383" sldId="316"/>
            <ac:inkMk id="136" creationId="{3ABD5DA5-868A-20D6-BA82-3C7DF2376E4F}"/>
          </ac:inkMkLst>
        </pc:inkChg>
        <pc:inkChg chg="del topLvl">
          <ac:chgData name="Tirthankar Mittra" userId="5a2678d12002f05b" providerId="LiveId" clId="{BAF9336C-C670-4CFA-A3CB-38CBE69C9111}" dt="2022-05-13T03:29:20.533" v="15602" actId="478"/>
          <ac:inkMkLst>
            <pc:docMk/>
            <pc:sldMk cId="965989383" sldId="316"/>
            <ac:inkMk id="140" creationId="{7CEB4D30-BD6F-0788-5638-B434704C8CE1}"/>
          </ac:inkMkLst>
        </pc:inkChg>
        <pc:inkChg chg="del">
          <ac:chgData name="Tirthankar Mittra" userId="5a2678d12002f05b" providerId="LiveId" clId="{BAF9336C-C670-4CFA-A3CB-38CBE69C9111}" dt="2022-05-13T03:29:20.533" v="15602" actId="478"/>
          <ac:inkMkLst>
            <pc:docMk/>
            <pc:sldMk cId="965989383" sldId="316"/>
            <ac:inkMk id="141" creationId="{8E4F5489-BC33-4669-FC75-B4A9D8689FDD}"/>
          </ac:inkMkLst>
        </pc:inkChg>
        <pc:inkChg chg="del topLvl">
          <ac:chgData name="Tirthankar Mittra" userId="5a2678d12002f05b" providerId="LiveId" clId="{BAF9336C-C670-4CFA-A3CB-38CBE69C9111}" dt="2022-05-13T03:29:20.533" v="15602" actId="478"/>
          <ac:inkMkLst>
            <pc:docMk/>
            <pc:sldMk cId="965989383" sldId="316"/>
            <ac:inkMk id="143" creationId="{56E7D113-6E7B-132F-DF0B-DAE09E1DA641}"/>
          </ac:inkMkLst>
        </pc:inkChg>
        <pc:inkChg chg="del">
          <ac:chgData name="Tirthankar Mittra" userId="5a2678d12002f05b" providerId="LiveId" clId="{BAF9336C-C670-4CFA-A3CB-38CBE69C9111}" dt="2022-05-13T03:29:20.533" v="15602" actId="478"/>
          <ac:inkMkLst>
            <pc:docMk/>
            <pc:sldMk cId="965989383" sldId="316"/>
            <ac:inkMk id="145" creationId="{C03724AC-C408-1685-F468-DCE8500F940D}"/>
          </ac:inkMkLst>
        </pc:inkChg>
        <pc:inkChg chg="del">
          <ac:chgData name="Tirthankar Mittra" userId="5a2678d12002f05b" providerId="LiveId" clId="{BAF9336C-C670-4CFA-A3CB-38CBE69C9111}" dt="2022-05-13T03:29:20.533" v="15602" actId="478"/>
          <ac:inkMkLst>
            <pc:docMk/>
            <pc:sldMk cId="965989383" sldId="316"/>
            <ac:inkMk id="147" creationId="{4A57D57F-194D-0AE2-6683-2D774CF0748D}"/>
          </ac:inkMkLst>
        </pc:inkChg>
        <pc:inkChg chg="del">
          <ac:chgData name="Tirthankar Mittra" userId="5a2678d12002f05b" providerId="LiveId" clId="{BAF9336C-C670-4CFA-A3CB-38CBE69C9111}" dt="2022-05-13T03:29:20.533" v="15602" actId="478"/>
          <ac:inkMkLst>
            <pc:docMk/>
            <pc:sldMk cId="965989383" sldId="316"/>
            <ac:inkMk id="149" creationId="{49C8D1FF-F044-20D0-6BC5-43951DB14678}"/>
          </ac:inkMkLst>
        </pc:inkChg>
        <pc:inkChg chg="del">
          <ac:chgData name="Tirthankar Mittra" userId="5a2678d12002f05b" providerId="LiveId" clId="{BAF9336C-C670-4CFA-A3CB-38CBE69C9111}" dt="2022-05-13T03:29:20.533" v="15602" actId="478"/>
          <ac:inkMkLst>
            <pc:docMk/>
            <pc:sldMk cId="965989383" sldId="316"/>
            <ac:inkMk id="150" creationId="{1396A205-3DC6-C42B-14BC-99A87B0A0506}"/>
          </ac:inkMkLst>
        </pc:inkChg>
        <pc:inkChg chg="del">
          <ac:chgData name="Tirthankar Mittra" userId="5a2678d12002f05b" providerId="LiveId" clId="{BAF9336C-C670-4CFA-A3CB-38CBE69C9111}" dt="2022-05-13T03:29:20.533" v="15602" actId="478"/>
          <ac:inkMkLst>
            <pc:docMk/>
            <pc:sldMk cId="965989383" sldId="316"/>
            <ac:inkMk id="151" creationId="{DCB119FD-2520-6E05-B46E-F6A856099AAC}"/>
          </ac:inkMkLst>
        </pc:inkChg>
        <pc:inkChg chg="del">
          <ac:chgData name="Tirthankar Mittra" userId="5a2678d12002f05b" providerId="LiveId" clId="{BAF9336C-C670-4CFA-A3CB-38CBE69C9111}" dt="2022-05-13T03:29:20.533" v="15602" actId="478"/>
          <ac:inkMkLst>
            <pc:docMk/>
            <pc:sldMk cId="965989383" sldId="316"/>
            <ac:inkMk id="157" creationId="{BF0E61CB-D8C6-8C68-4B9D-6CD7A6480A8F}"/>
          </ac:inkMkLst>
        </pc:inkChg>
        <pc:inkChg chg="del">
          <ac:chgData name="Tirthankar Mittra" userId="5a2678d12002f05b" providerId="LiveId" clId="{BAF9336C-C670-4CFA-A3CB-38CBE69C9111}" dt="2022-05-13T03:29:20.533" v="15602" actId="478"/>
          <ac:inkMkLst>
            <pc:docMk/>
            <pc:sldMk cId="965989383" sldId="316"/>
            <ac:inkMk id="158" creationId="{71150DFF-67F8-CDE4-2C17-80A6F165B1D6}"/>
          </ac:inkMkLst>
        </pc:inkChg>
        <pc:inkChg chg="del">
          <ac:chgData name="Tirthankar Mittra" userId="5a2678d12002f05b" providerId="LiveId" clId="{BAF9336C-C670-4CFA-A3CB-38CBE69C9111}" dt="2022-05-13T03:29:20.533" v="15602" actId="478"/>
          <ac:inkMkLst>
            <pc:docMk/>
            <pc:sldMk cId="965989383" sldId="316"/>
            <ac:inkMk id="159" creationId="{1084BD71-2332-BF8F-2F69-E8B35350C117}"/>
          </ac:inkMkLst>
        </pc:inkChg>
        <pc:inkChg chg="del">
          <ac:chgData name="Tirthankar Mittra" userId="5a2678d12002f05b" providerId="LiveId" clId="{BAF9336C-C670-4CFA-A3CB-38CBE69C9111}" dt="2022-05-13T03:29:20.533" v="15602" actId="478"/>
          <ac:inkMkLst>
            <pc:docMk/>
            <pc:sldMk cId="965989383" sldId="316"/>
            <ac:inkMk id="160" creationId="{2C3FA553-902F-3333-BA84-B53F7E94578D}"/>
          </ac:inkMkLst>
        </pc:inkChg>
        <pc:inkChg chg="del">
          <ac:chgData name="Tirthankar Mittra" userId="5a2678d12002f05b" providerId="LiveId" clId="{BAF9336C-C670-4CFA-A3CB-38CBE69C9111}" dt="2022-05-13T03:29:20.533" v="15602" actId="478"/>
          <ac:inkMkLst>
            <pc:docMk/>
            <pc:sldMk cId="965989383" sldId="316"/>
            <ac:inkMk id="161" creationId="{8381234D-98B0-C971-5AED-52FACA347D04}"/>
          </ac:inkMkLst>
        </pc:inkChg>
        <pc:inkChg chg="del topLvl">
          <ac:chgData name="Tirthankar Mittra" userId="5a2678d12002f05b" providerId="LiveId" clId="{BAF9336C-C670-4CFA-A3CB-38CBE69C9111}" dt="2022-05-13T03:29:20.533" v="15602" actId="478"/>
          <ac:inkMkLst>
            <pc:docMk/>
            <pc:sldMk cId="965989383" sldId="316"/>
            <ac:inkMk id="162" creationId="{A2E26D39-B31E-F8D6-1B87-701F1A9DD7D1}"/>
          </ac:inkMkLst>
        </pc:inkChg>
        <pc:inkChg chg="del">
          <ac:chgData name="Tirthankar Mittra" userId="5a2678d12002f05b" providerId="LiveId" clId="{BAF9336C-C670-4CFA-A3CB-38CBE69C9111}" dt="2022-05-13T03:29:20.533" v="15602" actId="478"/>
          <ac:inkMkLst>
            <pc:docMk/>
            <pc:sldMk cId="965989383" sldId="316"/>
            <ac:inkMk id="163" creationId="{A249DB74-46B0-990B-C9CA-BF145A334FBF}"/>
          </ac:inkMkLst>
        </pc:inkChg>
        <pc:inkChg chg="del">
          <ac:chgData name="Tirthankar Mittra" userId="5a2678d12002f05b" providerId="LiveId" clId="{BAF9336C-C670-4CFA-A3CB-38CBE69C9111}" dt="2022-05-13T03:29:20.533" v="15602" actId="478"/>
          <ac:inkMkLst>
            <pc:docMk/>
            <pc:sldMk cId="965989383" sldId="316"/>
            <ac:inkMk id="164" creationId="{C50716F0-41A3-D61E-B830-3C2240CC7191}"/>
          </ac:inkMkLst>
        </pc:inkChg>
        <pc:inkChg chg="del">
          <ac:chgData name="Tirthankar Mittra" userId="5a2678d12002f05b" providerId="LiveId" clId="{BAF9336C-C670-4CFA-A3CB-38CBE69C9111}" dt="2022-05-13T03:29:20.533" v="15602" actId="478"/>
          <ac:inkMkLst>
            <pc:docMk/>
            <pc:sldMk cId="965989383" sldId="316"/>
            <ac:inkMk id="165" creationId="{3D190BB3-4DBC-A2D9-B9BE-F284E807B84B}"/>
          </ac:inkMkLst>
        </pc:inkChg>
        <pc:inkChg chg="del">
          <ac:chgData name="Tirthankar Mittra" userId="5a2678d12002f05b" providerId="LiveId" clId="{BAF9336C-C670-4CFA-A3CB-38CBE69C9111}" dt="2022-05-13T03:29:20.533" v="15602" actId="478"/>
          <ac:inkMkLst>
            <pc:docMk/>
            <pc:sldMk cId="965989383" sldId="316"/>
            <ac:inkMk id="166" creationId="{5B9C27A5-D569-F2C1-60EB-5C24956A7DA2}"/>
          </ac:inkMkLst>
        </pc:inkChg>
        <pc:inkChg chg="del">
          <ac:chgData name="Tirthankar Mittra" userId="5a2678d12002f05b" providerId="LiveId" clId="{BAF9336C-C670-4CFA-A3CB-38CBE69C9111}" dt="2022-05-13T03:29:20.533" v="15602" actId="478"/>
          <ac:inkMkLst>
            <pc:docMk/>
            <pc:sldMk cId="965989383" sldId="316"/>
            <ac:inkMk id="196" creationId="{D706902F-063E-1188-AA35-5A1AFD299292}"/>
          </ac:inkMkLst>
        </pc:inkChg>
        <pc:inkChg chg="del">
          <ac:chgData name="Tirthankar Mittra" userId="5a2678d12002f05b" providerId="LiveId" clId="{BAF9336C-C670-4CFA-A3CB-38CBE69C9111}" dt="2022-05-13T03:29:20.533" v="15602" actId="478"/>
          <ac:inkMkLst>
            <pc:docMk/>
            <pc:sldMk cId="965989383" sldId="316"/>
            <ac:inkMk id="197" creationId="{9A258948-3CDB-7684-FAE2-A0F7061E7F54}"/>
          </ac:inkMkLst>
        </pc:inkChg>
        <pc:inkChg chg="del">
          <ac:chgData name="Tirthankar Mittra" userId="5a2678d12002f05b" providerId="LiveId" clId="{BAF9336C-C670-4CFA-A3CB-38CBE69C9111}" dt="2022-05-13T03:29:20.533" v="15602" actId="478"/>
          <ac:inkMkLst>
            <pc:docMk/>
            <pc:sldMk cId="965989383" sldId="316"/>
            <ac:inkMk id="198" creationId="{8A8B2A50-D902-DA6B-6521-DC02ABAE02F8}"/>
          </ac:inkMkLst>
        </pc:inkChg>
        <pc:inkChg chg="del">
          <ac:chgData name="Tirthankar Mittra" userId="5a2678d12002f05b" providerId="LiveId" clId="{BAF9336C-C670-4CFA-A3CB-38CBE69C9111}" dt="2022-05-13T03:29:20.533" v="15602" actId="478"/>
          <ac:inkMkLst>
            <pc:docMk/>
            <pc:sldMk cId="965989383" sldId="316"/>
            <ac:inkMk id="199" creationId="{97BF9C66-0F2B-B982-ADD5-948A40B31E4D}"/>
          </ac:inkMkLst>
        </pc:inkChg>
        <pc:inkChg chg="del">
          <ac:chgData name="Tirthankar Mittra" userId="5a2678d12002f05b" providerId="LiveId" clId="{BAF9336C-C670-4CFA-A3CB-38CBE69C9111}" dt="2022-05-13T03:29:20.533" v="15602" actId="478"/>
          <ac:inkMkLst>
            <pc:docMk/>
            <pc:sldMk cId="965989383" sldId="316"/>
            <ac:inkMk id="201" creationId="{ADA6E09E-1DF4-0D3E-A1A4-A72066FF1AC1}"/>
          </ac:inkMkLst>
        </pc:inkChg>
        <pc:inkChg chg="del">
          <ac:chgData name="Tirthankar Mittra" userId="5a2678d12002f05b" providerId="LiveId" clId="{BAF9336C-C670-4CFA-A3CB-38CBE69C9111}" dt="2022-05-13T03:29:20.533" v="15602" actId="478"/>
          <ac:inkMkLst>
            <pc:docMk/>
            <pc:sldMk cId="965989383" sldId="316"/>
            <ac:inkMk id="202" creationId="{D1A3536F-3406-B18F-51C6-7F62DF68B331}"/>
          </ac:inkMkLst>
        </pc:inkChg>
        <pc:inkChg chg="del">
          <ac:chgData name="Tirthankar Mittra" userId="5a2678d12002f05b" providerId="LiveId" clId="{BAF9336C-C670-4CFA-A3CB-38CBE69C9111}" dt="2022-05-13T03:29:20.533" v="15602" actId="478"/>
          <ac:inkMkLst>
            <pc:docMk/>
            <pc:sldMk cId="965989383" sldId="316"/>
            <ac:inkMk id="203" creationId="{47113446-43C9-0D41-8C53-6ED1CDA6F4ED}"/>
          </ac:inkMkLst>
        </pc:inkChg>
        <pc:inkChg chg="del">
          <ac:chgData name="Tirthankar Mittra" userId="5a2678d12002f05b" providerId="LiveId" clId="{BAF9336C-C670-4CFA-A3CB-38CBE69C9111}" dt="2022-05-13T03:29:20.533" v="15602" actId="478"/>
          <ac:inkMkLst>
            <pc:docMk/>
            <pc:sldMk cId="965989383" sldId="316"/>
            <ac:inkMk id="204" creationId="{F2E2BB75-8716-BEBB-5AE4-DB94B275E398}"/>
          </ac:inkMkLst>
        </pc:inkChg>
        <pc:inkChg chg="del">
          <ac:chgData name="Tirthankar Mittra" userId="5a2678d12002f05b" providerId="LiveId" clId="{BAF9336C-C670-4CFA-A3CB-38CBE69C9111}" dt="2022-05-13T03:29:20.533" v="15602" actId="478"/>
          <ac:inkMkLst>
            <pc:docMk/>
            <pc:sldMk cId="965989383" sldId="316"/>
            <ac:inkMk id="206" creationId="{4E10FCC3-489B-BCF5-F8EA-7B5414F6E86D}"/>
          </ac:inkMkLst>
        </pc:inkChg>
        <pc:inkChg chg="del">
          <ac:chgData name="Tirthankar Mittra" userId="5a2678d12002f05b" providerId="LiveId" clId="{BAF9336C-C670-4CFA-A3CB-38CBE69C9111}" dt="2022-05-13T03:29:20.533" v="15602" actId="478"/>
          <ac:inkMkLst>
            <pc:docMk/>
            <pc:sldMk cId="965989383" sldId="316"/>
            <ac:inkMk id="207" creationId="{301F7D17-F421-47E3-6282-17F89BDDBBB3}"/>
          </ac:inkMkLst>
        </pc:inkChg>
        <pc:inkChg chg="del">
          <ac:chgData name="Tirthankar Mittra" userId="5a2678d12002f05b" providerId="LiveId" clId="{BAF9336C-C670-4CFA-A3CB-38CBE69C9111}" dt="2022-05-13T03:29:20.533" v="15602" actId="478"/>
          <ac:inkMkLst>
            <pc:docMk/>
            <pc:sldMk cId="965989383" sldId="316"/>
            <ac:inkMk id="208" creationId="{CA9A7EDD-76A9-1EDD-D2A7-D82BCAE5A415}"/>
          </ac:inkMkLst>
        </pc:inkChg>
        <pc:inkChg chg="del">
          <ac:chgData name="Tirthankar Mittra" userId="5a2678d12002f05b" providerId="LiveId" clId="{BAF9336C-C670-4CFA-A3CB-38CBE69C9111}" dt="2022-05-13T03:29:20.533" v="15602" actId="478"/>
          <ac:inkMkLst>
            <pc:docMk/>
            <pc:sldMk cId="965989383" sldId="316"/>
            <ac:inkMk id="209" creationId="{0C793713-6C6A-59EC-A3C0-232DF5DE95DA}"/>
          </ac:inkMkLst>
        </pc:inkChg>
        <pc:inkChg chg="del">
          <ac:chgData name="Tirthankar Mittra" userId="5a2678d12002f05b" providerId="LiveId" clId="{BAF9336C-C670-4CFA-A3CB-38CBE69C9111}" dt="2022-05-13T03:29:20.533" v="15602" actId="478"/>
          <ac:inkMkLst>
            <pc:docMk/>
            <pc:sldMk cId="965989383" sldId="316"/>
            <ac:inkMk id="211" creationId="{8EE55F78-4ACD-4204-D4DC-E87150F5204F}"/>
          </ac:inkMkLst>
        </pc:inkChg>
        <pc:inkChg chg="del">
          <ac:chgData name="Tirthankar Mittra" userId="5a2678d12002f05b" providerId="LiveId" clId="{BAF9336C-C670-4CFA-A3CB-38CBE69C9111}" dt="2022-05-13T03:29:20.533" v="15602" actId="478"/>
          <ac:inkMkLst>
            <pc:docMk/>
            <pc:sldMk cId="965989383" sldId="316"/>
            <ac:inkMk id="212" creationId="{83D62B9A-AECB-C914-BB64-FC1A09361B67}"/>
          </ac:inkMkLst>
        </pc:inkChg>
        <pc:inkChg chg="del">
          <ac:chgData name="Tirthankar Mittra" userId="5a2678d12002f05b" providerId="LiveId" clId="{BAF9336C-C670-4CFA-A3CB-38CBE69C9111}" dt="2022-05-13T03:29:20.533" v="15602" actId="478"/>
          <ac:inkMkLst>
            <pc:docMk/>
            <pc:sldMk cId="965989383" sldId="316"/>
            <ac:inkMk id="213" creationId="{7A6EF3D9-F54C-6389-80FF-36CA4BACF0BE}"/>
          </ac:inkMkLst>
        </pc:inkChg>
        <pc:inkChg chg="del">
          <ac:chgData name="Tirthankar Mittra" userId="5a2678d12002f05b" providerId="LiveId" clId="{BAF9336C-C670-4CFA-A3CB-38CBE69C9111}" dt="2022-05-13T03:29:20.533" v="15602" actId="478"/>
          <ac:inkMkLst>
            <pc:docMk/>
            <pc:sldMk cId="965989383" sldId="316"/>
            <ac:inkMk id="214" creationId="{3871B4DB-F5AE-C1BF-92DC-DA1765B0CFED}"/>
          </ac:inkMkLst>
        </pc:inkChg>
        <pc:inkChg chg="del">
          <ac:chgData name="Tirthankar Mittra" userId="5a2678d12002f05b" providerId="LiveId" clId="{BAF9336C-C670-4CFA-A3CB-38CBE69C9111}" dt="2022-05-13T03:29:20.533" v="15602" actId="478"/>
          <ac:inkMkLst>
            <pc:docMk/>
            <pc:sldMk cId="965989383" sldId="316"/>
            <ac:inkMk id="215" creationId="{9FE1DBC0-490F-701D-3531-A1A52C7D9231}"/>
          </ac:inkMkLst>
        </pc:inkChg>
        <pc:inkChg chg="del">
          <ac:chgData name="Tirthankar Mittra" userId="5a2678d12002f05b" providerId="LiveId" clId="{BAF9336C-C670-4CFA-A3CB-38CBE69C9111}" dt="2022-05-13T03:29:20.533" v="15602" actId="478"/>
          <ac:inkMkLst>
            <pc:docMk/>
            <pc:sldMk cId="965989383" sldId="316"/>
            <ac:inkMk id="216" creationId="{61D8BC54-1325-2E7F-F816-C421E7038DBD}"/>
          </ac:inkMkLst>
        </pc:inkChg>
        <pc:inkChg chg="del">
          <ac:chgData name="Tirthankar Mittra" userId="5a2678d12002f05b" providerId="LiveId" clId="{BAF9336C-C670-4CFA-A3CB-38CBE69C9111}" dt="2022-05-13T03:29:20.533" v="15602" actId="478"/>
          <ac:inkMkLst>
            <pc:docMk/>
            <pc:sldMk cId="965989383" sldId="316"/>
            <ac:inkMk id="217" creationId="{D08D913A-73DE-C902-0203-ABC4BB540E1A}"/>
          </ac:inkMkLst>
        </pc:inkChg>
        <pc:inkChg chg="del">
          <ac:chgData name="Tirthankar Mittra" userId="5a2678d12002f05b" providerId="LiveId" clId="{BAF9336C-C670-4CFA-A3CB-38CBE69C9111}" dt="2022-05-13T03:29:20.533" v="15602" actId="478"/>
          <ac:inkMkLst>
            <pc:docMk/>
            <pc:sldMk cId="965989383" sldId="316"/>
            <ac:inkMk id="218" creationId="{2C22411A-8845-AC07-D424-2E9EA197D9F0}"/>
          </ac:inkMkLst>
        </pc:inkChg>
        <pc:inkChg chg="del">
          <ac:chgData name="Tirthankar Mittra" userId="5a2678d12002f05b" providerId="LiveId" clId="{BAF9336C-C670-4CFA-A3CB-38CBE69C9111}" dt="2022-05-13T03:29:20.533" v="15602" actId="478"/>
          <ac:inkMkLst>
            <pc:docMk/>
            <pc:sldMk cId="965989383" sldId="316"/>
            <ac:inkMk id="219" creationId="{0D290F76-76D0-8C29-3918-B3C2E4E50C1D}"/>
          </ac:inkMkLst>
        </pc:inkChg>
        <pc:inkChg chg="del">
          <ac:chgData name="Tirthankar Mittra" userId="5a2678d12002f05b" providerId="LiveId" clId="{BAF9336C-C670-4CFA-A3CB-38CBE69C9111}" dt="2022-05-13T03:29:20.533" v="15602" actId="478"/>
          <ac:inkMkLst>
            <pc:docMk/>
            <pc:sldMk cId="965989383" sldId="316"/>
            <ac:inkMk id="220" creationId="{0CBF2988-90C9-0B4F-74FB-1C12880E3D0A}"/>
          </ac:inkMkLst>
        </pc:inkChg>
        <pc:inkChg chg="del">
          <ac:chgData name="Tirthankar Mittra" userId="5a2678d12002f05b" providerId="LiveId" clId="{BAF9336C-C670-4CFA-A3CB-38CBE69C9111}" dt="2022-05-13T03:29:20.533" v="15602" actId="478"/>
          <ac:inkMkLst>
            <pc:docMk/>
            <pc:sldMk cId="965989383" sldId="316"/>
            <ac:inkMk id="221" creationId="{57E62D2D-18D6-CC6A-8D86-DB224DC6D5F1}"/>
          </ac:inkMkLst>
        </pc:inkChg>
        <pc:inkChg chg="del">
          <ac:chgData name="Tirthankar Mittra" userId="5a2678d12002f05b" providerId="LiveId" clId="{BAF9336C-C670-4CFA-A3CB-38CBE69C9111}" dt="2022-05-13T03:29:20.533" v="15602" actId="478"/>
          <ac:inkMkLst>
            <pc:docMk/>
            <pc:sldMk cId="965989383" sldId="316"/>
            <ac:inkMk id="222" creationId="{31AC71EB-9EF5-79ED-9E53-D0BBEC2BF981}"/>
          </ac:inkMkLst>
        </pc:inkChg>
        <pc:inkChg chg="del">
          <ac:chgData name="Tirthankar Mittra" userId="5a2678d12002f05b" providerId="LiveId" clId="{BAF9336C-C670-4CFA-A3CB-38CBE69C9111}" dt="2022-05-13T03:29:20.533" v="15602" actId="478"/>
          <ac:inkMkLst>
            <pc:docMk/>
            <pc:sldMk cId="965989383" sldId="316"/>
            <ac:inkMk id="223" creationId="{B15C5F89-E75C-C936-FE9D-E10B5AA4690F}"/>
          </ac:inkMkLst>
        </pc:inkChg>
        <pc:inkChg chg="del">
          <ac:chgData name="Tirthankar Mittra" userId="5a2678d12002f05b" providerId="LiveId" clId="{BAF9336C-C670-4CFA-A3CB-38CBE69C9111}" dt="2022-05-13T03:29:20.533" v="15602" actId="478"/>
          <ac:inkMkLst>
            <pc:docMk/>
            <pc:sldMk cId="965989383" sldId="316"/>
            <ac:inkMk id="224" creationId="{03A65337-1142-988D-0FBB-1928571200CD}"/>
          </ac:inkMkLst>
        </pc:inkChg>
        <pc:inkChg chg="del">
          <ac:chgData name="Tirthankar Mittra" userId="5a2678d12002f05b" providerId="LiveId" clId="{BAF9336C-C670-4CFA-A3CB-38CBE69C9111}" dt="2022-05-13T03:29:20.533" v="15602" actId="478"/>
          <ac:inkMkLst>
            <pc:docMk/>
            <pc:sldMk cId="965989383" sldId="316"/>
            <ac:inkMk id="225" creationId="{D4565F16-4BA6-11A2-A9C9-4B4C13BD3982}"/>
          </ac:inkMkLst>
        </pc:inkChg>
        <pc:inkChg chg="del">
          <ac:chgData name="Tirthankar Mittra" userId="5a2678d12002f05b" providerId="LiveId" clId="{BAF9336C-C670-4CFA-A3CB-38CBE69C9111}" dt="2022-05-13T03:29:20.533" v="15602" actId="478"/>
          <ac:inkMkLst>
            <pc:docMk/>
            <pc:sldMk cId="965989383" sldId="316"/>
            <ac:inkMk id="226" creationId="{0C0549AE-9C61-0BC7-BEB3-76DF3D1D848C}"/>
          </ac:inkMkLst>
        </pc:inkChg>
        <pc:inkChg chg="del">
          <ac:chgData name="Tirthankar Mittra" userId="5a2678d12002f05b" providerId="LiveId" clId="{BAF9336C-C670-4CFA-A3CB-38CBE69C9111}" dt="2022-05-13T03:29:20.533" v="15602" actId="478"/>
          <ac:inkMkLst>
            <pc:docMk/>
            <pc:sldMk cId="965989383" sldId="316"/>
            <ac:inkMk id="227" creationId="{2F4BBFBF-0F5B-4E2E-AD6E-C4CB6114F4A8}"/>
          </ac:inkMkLst>
        </pc:inkChg>
        <pc:inkChg chg="del">
          <ac:chgData name="Tirthankar Mittra" userId="5a2678d12002f05b" providerId="LiveId" clId="{BAF9336C-C670-4CFA-A3CB-38CBE69C9111}" dt="2022-05-13T03:29:20.533" v="15602" actId="478"/>
          <ac:inkMkLst>
            <pc:docMk/>
            <pc:sldMk cId="965989383" sldId="316"/>
            <ac:inkMk id="228" creationId="{EF230876-60C9-05B8-6A2C-A75079D654BA}"/>
          </ac:inkMkLst>
        </pc:inkChg>
        <pc:inkChg chg="del">
          <ac:chgData name="Tirthankar Mittra" userId="5a2678d12002f05b" providerId="LiveId" clId="{BAF9336C-C670-4CFA-A3CB-38CBE69C9111}" dt="2022-05-13T03:29:20.533" v="15602" actId="478"/>
          <ac:inkMkLst>
            <pc:docMk/>
            <pc:sldMk cId="965989383" sldId="316"/>
            <ac:inkMk id="229" creationId="{2A5F4920-40A5-B5F1-1CA3-B1F2E4CFC2C8}"/>
          </ac:inkMkLst>
        </pc:inkChg>
        <pc:inkChg chg="del">
          <ac:chgData name="Tirthankar Mittra" userId="5a2678d12002f05b" providerId="LiveId" clId="{BAF9336C-C670-4CFA-A3CB-38CBE69C9111}" dt="2022-05-13T03:29:20.533" v="15602" actId="478"/>
          <ac:inkMkLst>
            <pc:docMk/>
            <pc:sldMk cId="965989383" sldId="316"/>
            <ac:inkMk id="230" creationId="{B4B10338-BD93-E04A-D264-B706AD914B80}"/>
          </ac:inkMkLst>
        </pc:inkChg>
        <pc:inkChg chg="del">
          <ac:chgData name="Tirthankar Mittra" userId="5a2678d12002f05b" providerId="LiveId" clId="{BAF9336C-C670-4CFA-A3CB-38CBE69C9111}" dt="2022-05-13T03:29:20.533" v="15602" actId="478"/>
          <ac:inkMkLst>
            <pc:docMk/>
            <pc:sldMk cId="965989383" sldId="316"/>
            <ac:inkMk id="233" creationId="{725546AA-A173-D020-3581-5B0F6AD65CC9}"/>
          </ac:inkMkLst>
        </pc:inkChg>
        <pc:inkChg chg="del">
          <ac:chgData name="Tirthankar Mittra" userId="5a2678d12002f05b" providerId="LiveId" clId="{BAF9336C-C670-4CFA-A3CB-38CBE69C9111}" dt="2022-05-13T03:29:20.533" v="15602" actId="478"/>
          <ac:inkMkLst>
            <pc:docMk/>
            <pc:sldMk cId="965989383" sldId="316"/>
            <ac:inkMk id="234" creationId="{2F422D87-235B-87AA-867B-DD498B3D0AAD}"/>
          </ac:inkMkLst>
        </pc:inkChg>
        <pc:inkChg chg="del">
          <ac:chgData name="Tirthankar Mittra" userId="5a2678d12002f05b" providerId="LiveId" clId="{BAF9336C-C670-4CFA-A3CB-38CBE69C9111}" dt="2022-05-13T03:29:20.533" v="15602" actId="478"/>
          <ac:inkMkLst>
            <pc:docMk/>
            <pc:sldMk cId="965989383" sldId="316"/>
            <ac:inkMk id="235" creationId="{E5E601AB-E28D-D042-5E0C-2F89F419291F}"/>
          </ac:inkMkLst>
        </pc:inkChg>
        <pc:inkChg chg="del">
          <ac:chgData name="Tirthankar Mittra" userId="5a2678d12002f05b" providerId="LiveId" clId="{BAF9336C-C670-4CFA-A3CB-38CBE69C9111}" dt="2022-05-13T03:29:20.533" v="15602" actId="478"/>
          <ac:inkMkLst>
            <pc:docMk/>
            <pc:sldMk cId="965989383" sldId="316"/>
            <ac:inkMk id="236" creationId="{F5D2BC95-58B8-D01A-B7C6-A8BFA0B3E092}"/>
          </ac:inkMkLst>
        </pc:inkChg>
        <pc:inkChg chg="del">
          <ac:chgData name="Tirthankar Mittra" userId="5a2678d12002f05b" providerId="LiveId" clId="{BAF9336C-C670-4CFA-A3CB-38CBE69C9111}" dt="2022-05-13T03:29:20.533" v="15602" actId="478"/>
          <ac:inkMkLst>
            <pc:docMk/>
            <pc:sldMk cId="965989383" sldId="316"/>
            <ac:inkMk id="238" creationId="{3C7FA2D5-D431-618D-B8DF-FF1D4441B955}"/>
          </ac:inkMkLst>
        </pc:inkChg>
        <pc:inkChg chg="del">
          <ac:chgData name="Tirthankar Mittra" userId="5a2678d12002f05b" providerId="LiveId" clId="{BAF9336C-C670-4CFA-A3CB-38CBE69C9111}" dt="2022-05-13T03:29:20.533" v="15602" actId="478"/>
          <ac:inkMkLst>
            <pc:docMk/>
            <pc:sldMk cId="965989383" sldId="316"/>
            <ac:inkMk id="239" creationId="{55071CB0-A032-7CD4-7A8E-E0DA3ED3F051}"/>
          </ac:inkMkLst>
        </pc:inkChg>
        <pc:inkChg chg="del topLvl">
          <ac:chgData name="Tirthankar Mittra" userId="5a2678d12002f05b" providerId="LiveId" clId="{BAF9336C-C670-4CFA-A3CB-38CBE69C9111}" dt="2022-05-13T03:36:40.889" v="15963" actId="478"/>
          <ac:inkMkLst>
            <pc:docMk/>
            <pc:sldMk cId="965989383" sldId="316"/>
            <ac:inkMk id="313" creationId="{D6E14BB7-CDCD-7A1B-F055-90BDF257ED7A}"/>
          </ac:inkMkLst>
        </pc:inkChg>
        <pc:inkChg chg="del">
          <ac:chgData name="Tirthankar Mittra" userId="5a2678d12002f05b" providerId="LiveId" clId="{BAF9336C-C670-4CFA-A3CB-38CBE69C9111}" dt="2022-05-13T03:29:23.955" v="15603" actId="478"/>
          <ac:inkMkLst>
            <pc:docMk/>
            <pc:sldMk cId="965989383" sldId="316"/>
            <ac:inkMk id="314" creationId="{2CB4F8C6-D7DB-C99D-A35F-7BBC6956F7B2}"/>
          </ac:inkMkLst>
        </pc:inkChg>
        <pc:inkChg chg="del topLvl">
          <ac:chgData name="Tirthankar Mittra" userId="5a2678d12002f05b" providerId="LiveId" clId="{BAF9336C-C670-4CFA-A3CB-38CBE69C9111}" dt="2022-05-13T03:29:23.955" v="15603" actId="478"/>
          <ac:inkMkLst>
            <pc:docMk/>
            <pc:sldMk cId="965989383" sldId="316"/>
            <ac:inkMk id="315" creationId="{5AE9D36B-EF5F-399E-015C-F442F75E4ED9}"/>
          </ac:inkMkLst>
        </pc:inkChg>
        <pc:inkChg chg="del">
          <ac:chgData name="Tirthankar Mittra" userId="5a2678d12002f05b" providerId="LiveId" clId="{BAF9336C-C670-4CFA-A3CB-38CBE69C9111}" dt="2022-05-13T03:29:20.533" v="15602" actId="478"/>
          <ac:inkMkLst>
            <pc:docMk/>
            <pc:sldMk cId="965989383" sldId="316"/>
            <ac:inkMk id="317" creationId="{D8262CF7-A7F4-1E8C-0B9B-E362F76079F9}"/>
          </ac:inkMkLst>
        </pc:inkChg>
        <pc:inkChg chg="del">
          <ac:chgData name="Tirthankar Mittra" userId="5a2678d12002f05b" providerId="LiveId" clId="{BAF9336C-C670-4CFA-A3CB-38CBE69C9111}" dt="2022-05-13T03:29:20.533" v="15602" actId="478"/>
          <ac:inkMkLst>
            <pc:docMk/>
            <pc:sldMk cId="965989383" sldId="316"/>
            <ac:inkMk id="318" creationId="{88DDF269-7E78-8786-F0AA-5CAE47A3FBA6}"/>
          </ac:inkMkLst>
        </pc:inkChg>
        <pc:inkChg chg="del">
          <ac:chgData name="Tirthankar Mittra" userId="5a2678d12002f05b" providerId="LiveId" clId="{BAF9336C-C670-4CFA-A3CB-38CBE69C9111}" dt="2022-05-13T03:29:20.533" v="15602" actId="478"/>
          <ac:inkMkLst>
            <pc:docMk/>
            <pc:sldMk cId="965989383" sldId="316"/>
            <ac:inkMk id="319" creationId="{24B918AA-83FC-5ECE-C702-8488FFA934DB}"/>
          </ac:inkMkLst>
        </pc:inkChg>
        <pc:inkChg chg="del topLvl">
          <ac:chgData name="Tirthankar Mittra" userId="5a2678d12002f05b" providerId="LiveId" clId="{BAF9336C-C670-4CFA-A3CB-38CBE69C9111}" dt="2022-05-13T03:29:20.533" v="15602" actId="478"/>
          <ac:inkMkLst>
            <pc:docMk/>
            <pc:sldMk cId="965989383" sldId="316"/>
            <ac:inkMk id="320" creationId="{D0A3165E-8A7E-C8C7-2865-77E31B2B7655}"/>
          </ac:inkMkLst>
        </pc:inkChg>
        <pc:inkChg chg="del">
          <ac:chgData name="Tirthankar Mittra" userId="5a2678d12002f05b" providerId="LiveId" clId="{BAF9336C-C670-4CFA-A3CB-38CBE69C9111}" dt="2022-05-13T03:29:20.533" v="15602" actId="478"/>
          <ac:inkMkLst>
            <pc:docMk/>
            <pc:sldMk cId="965989383" sldId="316"/>
            <ac:inkMk id="321" creationId="{969220BB-78CC-C0B8-C014-8049A3F03C80}"/>
          </ac:inkMkLst>
        </pc:inkChg>
        <pc:inkChg chg="del">
          <ac:chgData name="Tirthankar Mittra" userId="5a2678d12002f05b" providerId="LiveId" clId="{BAF9336C-C670-4CFA-A3CB-38CBE69C9111}" dt="2022-05-13T03:29:20.533" v="15602" actId="478"/>
          <ac:inkMkLst>
            <pc:docMk/>
            <pc:sldMk cId="965989383" sldId="316"/>
            <ac:inkMk id="322" creationId="{5413324E-0CFE-558C-B5EB-3F87495E2321}"/>
          </ac:inkMkLst>
        </pc:inkChg>
        <pc:inkChg chg="del">
          <ac:chgData name="Tirthankar Mittra" userId="5a2678d12002f05b" providerId="LiveId" clId="{BAF9336C-C670-4CFA-A3CB-38CBE69C9111}" dt="2022-05-13T03:29:20.533" v="15602" actId="478"/>
          <ac:inkMkLst>
            <pc:docMk/>
            <pc:sldMk cId="965989383" sldId="316"/>
            <ac:inkMk id="323" creationId="{2EA02C11-A021-1FAB-6177-5C266FA1D348}"/>
          </ac:inkMkLst>
        </pc:inkChg>
        <pc:inkChg chg="del">
          <ac:chgData name="Tirthankar Mittra" userId="5a2678d12002f05b" providerId="LiveId" clId="{BAF9336C-C670-4CFA-A3CB-38CBE69C9111}" dt="2022-05-13T03:29:20.533" v="15602" actId="478"/>
          <ac:inkMkLst>
            <pc:docMk/>
            <pc:sldMk cId="965989383" sldId="316"/>
            <ac:inkMk id="324" creationId="{6DC16A3E-25ED-B88F-624B-B5890DCD593F}"/>
          </ac:inkMkLst>
        </pc:inkChg>
        <pc:inkChg chg="del">
          <ac:chgData name="Tirthankar Mittra" userId="5a2678d12002f05b" providerId="LiveId" clId="{BAF9336C-C670-4CFA-A3CB-38CBE69C9111}" dt="2022-05-13T03:29:20.533" v="15602" actId="478"/>
          <ac:inkMkLst>
            <pc:docMk/>
            <pc:sldMk cId="965989383" sldId="316"/>
            <ac:inkMk id="325" creationId="{08284DE7-A3D8-4565-B1C5-40D49937E616}"/>
          </ac:inkMkLst>
        </pc:inkChg>
        <pc:inkChg chg="del">
          <ac:chgData name="Tirthankar Mittra" userId="5a2678d12002f05b" providerId="LiveId" clId="{BAF9336C-C670-4CFA-A3CB-38CBE69C9111}" dt="2022-05-13T03:29:20.533" v="15602" actId="478"/>
          <ac:inkMkLst>
            <pc:docMk/>
            <pc:sldMk cId="965989383" sldId="316"/>
            <ac:inkMk id="326" creationId="{852D46A6-E502-C14B-E3FE-9133A877204D}"/>
          </ac:inkMkLst>
        </pc:inkChg>
        <pc:inkChg chg="del">
          <ac:chgData name="Tirthankar Mittra" userId="5a2678d12002f05b" providerId="LiveId" clId="{BAF9336C-C670-4CFA-A3CB-38CBE69C9111}" dt="2022-05-13T03:29:20.533" v="15602" actId="478"/>
          <ac:inkMkLst>
            <pc:docMk/>
            <pc:sldMk cId="965989383" sldId="316"/>
            <ac:inkMk id="327" creationId="{0E1A4D12-9880-095B-1D2B-2F4F78647F5F}"/>
          </ac:inkMkLst>
        </pc:inkChg>
        <pc:inkChg chg="del">
          <ac:chgData name="Tirthankar Mittra" userId="5a2678d12002f05b" providerId="LiveId" clId="{BAF9336C-C670-4CFA-A3CB-38CBE69C9111}" dt="2022-05-13T03:29:20.533" v="15602" actId="478"/>
          <ac:inkMkLst>
            <pc:docMk/>
            <pc:sldMk cId="965989383" sldId="316"/>
            <ac:inkMk id="329" creationId="{E1298A33-E33E-3712-17D6-E65059F749B2}"/>
          </ac:inkMkLst>
        </pc:inkChg>
        <pc:inkChg chg="del">
          <ac:chgData name="Tirthankar Mittra" userId="5a2678d12002f05b" providerId="LiveId" clId="{BAF9336C-C670-4CFA-A3CB-38CBE69C9111}" dt="2022-05-13T03:29:20.533" v="15602" actId="478"/>
          <ac:inkMkLst>
            <pc:docMk/>
            <pc:sldMk cId="965989383" sldId="316"/>
            <ac:inkMk id="330" creationId="{48B1D32F-C18B-4FCB-3DA5-AEED1762BFA3}"/>
          </ac:inkMkLst>
        </pc:inkChg>
        <pc:inkChg chg="del">
          <ac:chgData name="Tirthankar Mittra" userId="5a2678d12002f05b" providerId="LiveId" clId="{BAF9336C-C670-4CFA-A3CB-38CBE69C9111}" dt="2022-05-13T03:29:20.533" v="15602" actId="478"/>
          <ac:inkMkLst>
            <pc:docMk/>
            <pc:sldMk cId="965989383" sldId="316"/>
            <ac:inkMk id="332" creationId="{73F46A65-710F-8576-1175-715918020AFE}"/>
          </ac:inkMkLst>
        </pc:inkChg>
        <pc:inkChg chg="del">
          <ac:chgData name="Tirthankar Mittra" userId="5a2678d12002f05b" providerId="LiveId" clId="{BAF9336C-C670-4CFA-A3CB-38CBE69C9111}" dt="2022-05-13T03:29:20.533" v="15602" actId="478"/>
          <ac:inkMkLst>
            <pc:docMk/>
            <pc:sldMk cId="965989383" sldId="316"/>
            <ac:inkMk id="333" creationId="{91AEF90E-2434-D9C3-E2F6-DE7BFB11F130}"/>
          </ac:inkMkLst>
        </pc:inkChg>
        <pc:inkChg chg="del">
          <ac:chgData name="Tirthankar Mittra" userId="5a2678d12002f05b" providerId="LiveId" clId="{BAF9336C-C670-4CFA-A3CB-38CBE69C9111}" dt="2022-05-13T03:29:20.533" v="15602" actId="478"/>
          <ac:inkMkLst>
            <pc:docMk/>
            <pc:sldMk cId="965989383" sldId="316"/>
            <ac:inkMk id="334" creationId="{86538DCC-0A4C-6A83-F8E3-CE7026A29AAC}"/>
          </ac:inkMkLst>
        </pc:inkChg>
        <pc:inkChg chg="del topLvl">
          <ac:chgData name="Tirthankar Mittra" userId="5a2678d12002f05b" providerId="LiveId" clId="{BAF9336C-C670-4CFA-A3CB-38CBE69C9111}" dt="2022-05-13T03:29:20.533" v="15602" actId="478"/>
          <ac:inkMkLst>
            <pc:docMk/>
            <pc:sldMk cId="965989383" sldId="316"/>
            <ac:inkMk id="335" creationId="{7FA43617-12A2-C249-CC62-42E9ED6C5360}"/>
          </ac:inkMkLst>
        </pc:inkChg>
        <pc:inkChg chg="del">
          <ac:chgData name="Tirthankar Mittra" userId="5a2678d12002f05b" providerId="LiveId" clId="{BAF9336C-C670-4CFA-A3CB-38CBE69C9111}" dt="2022-05-13T03:29:20.533" v="15602" actId="478"/>
          <ac:inkMkLst>
            <pc:docMk/>
            <pc:sldMk cId="965989383" sldId="316"/>
            <ac:inkMk id="336" creationId="{E03F6E68-8A90-C38D-7FA9-7E4DC9D84523}"/>
          </ac:inkMkLst>
        </pc:inkChg>
        <pc:inkChg chg="del">
          <ac:chgData name="Tirthankar Mittra" userId="5a2678d12002f05b" providerId="LiveId" clId="{BAF9336C-C670-4CFA-A3CB-38CBE69C9111}" dt="2022-05-13T03:29:20.533" v="15602" actId="478"/>
          <ac:inkMkLst>
            <pc:docMk/>
            <pc:sldMk cId="965989383" sldId="316"/>
            <ac:inkMk id="338" creationId="{8F78EEE4-A197-B268-96F7-157A248D881E}"/>
          </ac:inkMkLst>
        </pc:inkChg>
        <pc:inkChg chg="del">
          <ac:chgData name="Tirthankar Mittra" userId="5a2678d12002f05b" providerId="LiveId" clId="{BAF9336C-C670-4CFA-A3CB-38CBE69C9111}" dt="2022-05-13T03:29:20.533" v="15602" actId="478"/>
          <ac:inkMkLst>
            <pc:docMk/>
            <pc:sldMk cId="965989383" sldId="316"/>
            <ac:inkMk id="339" creationId="{87E1BD3E-6742-C702-8BEF-EC09916C2375}"/>
          </ac:inkMkLst>
        </pc:inkChg>
        <pc:inkChg chg="del">
          <ac:chgData name="Tirthankar Mittra" userId="5a2678d12002f05b" providerId="LiveId" clId="{BAF9336C-C670-4CFA-A3CB-38CBE69C9111}" dt="2022-05-13T03:29:20.533" v="15602" actId="478"/>
          <ac:inkMkLst>
            <pc:docMk/>
            <pc:sldMk cId="965989383" sldId="316"/>
            <ac:inkMk id="340" creationId="{10F4CF16-364F-6B51-76BB-D4BC77787280}"/>
          </ac:inkMkLst>
        </pc:inkChg>
        <pc:inkChg chg="del">
          <ac:chgData name="Tirthankar Mittra" userId="5a2678d12002f05b" providerId="LiveId" clId="{BAF9336C-C670-4CFA-A3CB-38CBE69C9111}" dt="2022-05-13T03:29:20.533" v="15602" actId="478"/>
          <ac:inkMkLst>
            <pc:docMk/>
            <pc:sldMk cId="965989383" sldId="316"/>
            <ac:inkMk id="341" creationId="{D54DF246-EE04-E9EA-4B93-D599228339C7}"/>
          </ac:inkMkLst>
        </pc:inkChg>
        <pc:inkChg chg="del">
          <ac:chgData name="Tirthankar Mittra" userId="5a2678d12002f05b" providerId="LiveId" clId="{BAF9336C-C670-4CFA-A3CB-38CBE69C9111}" dt="2022-05-13T03:29:20.533" v="15602" actId="478"/>
          <ac:inkMkLst>
            <pc:docMk/>
            <pc:sldMk cId="965989383" sldId="316"/>
            <ac:inkMk id="343" creationId="{A067F8EB-D175-A0E7-95D8-D8C822C83728}"/>
          </ac:inkMkLst>
        </pc:inkChg>
        <pc:inkChg chg="del">
          <ac:chgData name="Tirthankar Mittra" userId="5a2678d12002f05b" providerId="LiveId" clId="{BAF9336C-C670-4CFA-A3CB-38CBE69C9111}" dt="2022-05-13T03:29:20.533" v="15602" actId="478"/>
          <ac:inkMkLst>
            <pc:docMk/>
            <pc:sldMk cId="965989383" sldId="316"/>
            <ac:inkMk id="344" creationId="{F4F4DA06-DD08-321D-5F12-D0018BE369E5}"/>
          </ac:inkMkLst>
        </pc:inkChg>
        <pc:inkChg chg="del topLvl">
          <ac:chgData name="Tirthankar Mittra" userId="5a2678d12002f05b" providerId="LiveId" clId="{BAF9336C-C670-4CFA-A3CB-38CBE69C9111}" dt="2022-05-13T03:26:30.353" v="15577" actId="478"/>
          <ac:inkMkLst>
            <pc:docMk/>
            <pc:sldMk cId="965989383" sldId="316"/>
            <ac:inkMk id="350" creationId="{3FD1652E-9618-EDF5-60FC-C14071E2F019}"/>
          </ac:inkMkLst>
        </pc:inkChg>
        <pc:inkChg chg="del topLvl">
          <ac:chgData name="Tirthankar Mittra" userId="5a2678d12002f05b" providerId="LiveId" clId="{BAF9336C-C670-4CFA-A3CB-38CBE69C9111}" dt="2022-05-13T03:26:23.652" v="15574" actId="478"/>
          <ac:inkMkLst>
            <pc:docMk/>
            <pc:sldMk cId="965989383" sldId="316"/>
            <ac:inkMk id="351" creationId="{D886BB23-B4B7-DFBF-ECC2-FCFF947FC6F5}"/>
          </ac:inkMkLst>
        </pc:inkChg>
        <pc:inkChg chg="del">
          <ac:chgData name="Tirthankar Mittra" userId="5a2678d12002f05b" providerId="LiveId" clId="{BAF9336C-C670-4CFA-A3CB-38CBE69C9111}" dt="2022-05-13T03:26:25.999" v="15575" actId="478"/>
          <ac:inkMkLst>
            <pc:docMk/>
            <pc:sldMk cId="965989383" sldId="316"/>
            <ac:inkMk id="355" creationId="{B259D50B-B8DF-398A-1910-14F0478CE92C}"/>
          </ac:inkMkLst>
        </pc:inkChg>
        <pc:inkChg chg="del">
          <ac:chgData name="Tirthankar Mittra" userId="5a2678d12002f05b" providerId="LiveId" clId="{BAF9336C-C670-4CFA-A3CB-38CBE69C9111}" dt="2022-05-13T03:29:20.533" v="15602" actId="478"/>
          <ac:inkMkLst>
            <pc:docMk/>
            <pc:sldMk cId="965989383" sldId="316"/>
            <ac:inkMk id="378" creationId="{29806D02-9962-155A-05A9-01C52F006282}"/>
          </ac:inkMkLst>
        </pc:inkChg>
        <pc:inkChg chg="del">
          <ac:chgData name="Tirthankar Mittra" userId="5a2678d12002f05b" providerId="LiveId" clId="{BAF9336C-C670-4CFA-A3CB-38CBE69C9111}" dt="2022-05-13T03:29:20.533" v="15602" actId="478"/>
          <ac:inkMkLst>
            <pc:docMk/>
            <pc:sldMk cId="965989383" sldId="316"/>
            <ac:inkMk id="415" creationId="{375E2518-948D-A113-F4D0-6BF2BCB0D76C}"/>
          </ac:inkMkLst>
        </pc:inkChg>
        <pc:inkChg chg="del">
          <ac:chgData name="Tirthankar Mittra" userId="5a2678d12002f05b" providerId="LiveId" clId="{BAF9336C-C670-4CFA-A3CB-38CBE69C9111}" dt="2022-05-13T03:29:20.533" v="15602" actId="478"/>
          <ac:inkMkLst>
            <pc:docMk/>
            <pc:sldMk cId="965989383" sldId="316"/>
            <ac:inkMk id="416" creationId="{710A1DB4-1707-C34C-F9BB-9A114492F1F2}"/>
          </ac:inkMkLst>
        </pc:inkChg>
        <pc:inkChg chg="del">
          <ac:chgData name="Tirthankar Mittra" userId="5a2678d12002f05b" providerId="LiveId" clId="{BAF9336C-C670-4CFA-A3CB-38CBE69C9111}" dt="2022-05-13T03:29:20.533" v="15602" actId="478"/>
          <ac:inkMkLst>
            <pc:docMk/>
            <pc:sldMk cId="965989383" sldId="316"/>
            <ac:inkMk id="417" creationId="{06FFA896-0297-D870-CDA2-7BD3651ED73F}"/>
          </ac:inkMkLst>
        </pc:inkChg>
        <pc:inkChg chg="del">
          <ac:chgData name="Tirthankar Mittra" userId="5a2678d12002f05b" providerId="LiveId" clId="{BAF9336C-C670-4CFA-A3CB-38CBE69C9111}" dt="2022-05-13T03:29:20.533" v="15602" actId="478"/>
          <ac:inkMkLst>
            <pc:docMk/>
            <pc:sldMk cId="965989383" sldId="316"/>
            <ac:inkMk id="418" creationId="{9F19BD50-23AF-E93A-99F6-5E9461E72598}"/>
          </ac:inkMkLst>
        </pc:inkChg>
        <pc:inkChg chg="del">
          <ac:chgData name="Tirthankar Mittra" userId="5a2678d12002f05b" providerId="LiveId" clId="{BAF9336C-C670-4CFA-A3CB-38CBE69C9111}" dt="2022-05-13T03:29:20.533" v="15602" actId="478"/>
          <ac:inkMkLst>
            <pc:docMk/>
            <pc:sldMk cId="965989383" sldId="316"/>
            <ac:inkMk id="419" creationId="{92EC7D8A-6256-1AB8-9135-68DFF744F5DC}"/>
          </ac:inkMkLst>
        </pc:inkChg>
        <pc:inkChg chg="del">
          <ac:chgData name="Tirthankar Mittra" userId="5a2678d12002f05b" providerId="LiveId" clId="{BAF9336C-C670-4CFA-A3CB-38CBE69C9111}" dt="2022-05-13T03:29:20.533" v="15602" actId="478"/>
          <ac:inkMkLst>
            <pc:docMk/>
            <pc:sldMk cId="965989383" sldId="316"/>
            <ac:inkMk id="420" creationId="{33104DCF-0484-B467-49C5-CE64A0A5C396}"/>
          </ac:inkMkLst>
        </pc:inkChg>
        <pc:inkChg chg="del">
          <ac:chgData name="Tirthankar Mittra" userId="5a2678d12002f05b" providerId="LiveId" clId="{BAF9336C-C670-4CFA-A3CB-38CBE69C9111}" dt="2022-05-13T03:29:20.533" v="15602" actId="478"/>
          <ac:inkMkLst>
            <pc:docMk/>
            <pc:sldMk cId="965989383" sldId="316"/>
            <ac:inkMk id="421" creationId="{998996B5-BFAB-73B5-09BE-3BFE95AE915B}"/>
          </ac:inkMkLst>
        </pc:inkChg>
        <pc:inkChg chg="del topLvl">
          <ac:chgData name="Tirthankar Mittra" userId="5a2678d12002f05b" providerId="LiveId" clId="{BAF9336C-C670-4CFA-A3CB-38CBE69C9111}" dt="2022-05-13T03:29:20.533" v="15602" actId="478"/>
          <ac:inkMkLst>
            <pc:docMk/>
            <pc:sldMk cId="965989383" sldId="316"/>
            <ac:inkMk id="423" creationId="{062D3D9E-D2C5-44FE-B9C1-DCE3DC35B9B1}"/>
          </ac:inkMkLst>
        </pc:inkChg>
        <pc:inkChg chg="del">
          <ac:chgData name="Tirthankar Mittra" userId="5a2678d12002f05b" providerId="LiveId" clId="{BAF9336C-C670-4CFA-A3CB-38CBE69C9111}" dt="2022-05-13T03:29:20.533" v="15602" actId="478"/>
          <ac:inkMkLst>
            <pc:docMk/>
            <pc:sldMk cId="965989383" sldId="316"/>
            <ac:inkMk id="424" creationId="{E054E8CA-42EF-9401-B364-65D4A4F0A908}"/>
          </ac:inkMkLst>
        </pc:inkChg>
        <pc:inkChg chg="del">
          <ac:chgData name="Tirthankar Mittra" userId="5a2678d12002f05b" providerId="LiveId" clId="{BAF9336C-C670-4CFA-A3CB-38CBE69C9111}" dt="2022-05-13T03:29:20.533" v="15602" actId="478"/>
          <ac:inkMkLst>
            <pc:docMk/>
            <pc:sldMk cId="965989383" sldId="316"/>
            <ac:inkMk id="425" creationId="{54384ECE-570E-94F4-06E1-BC283E34B0D5}"/>
          </ac:inkMkLst>
        </pc:inkChg>
        <pc:inkChg chg="del">
          <ac:chgData name="Tirthankar Mittra" userId="5a2678d12002f05b" providerId="LiveId" clId="{BAF9336C-C670-4CFA-A3CB-38CBE69C9111}" dt="2022-05-13T03:29:20.533" v="15602" actId="478"/>
          <ac:inkMkLst>
            <pc:docMk/>
            <pc:sldMk cId="965989383" sldId="316"/>
            <ac:inkMk id="426" creationId="{FDF50CD4-C5B1-2C68-D9C9-0E9E043EAD58}"/>
          </ac:inkMkLst>
        </pc:inkChg>
        <pc:inkChg chg="del">
          <ac:chgData name="Tirthankar Mittra" userId="5a2678d12002f05b" providerId="LiveId" clId="{BAF9336C-C670-4CFA-A3CB-38CBE69C9111}" dt="2022-05-13T03:29:20.533" v="15602" actId="478"/>
          <ac:inkMkLst>
            <pc:docMk/>
            <pc:sldMk cId="965989383" sldId="316"/>
            <ac:inkMk id="427" creationId="{27ED48E5-FFA8-ABA0-0DE2-92C957719C49}"/>
          </ac:inkMkLst>
        </pc:inkChg>
        <pc:inkChg chg="del">
          <ac:chgData name="Tirthankar Mittra" userId="5a2678d12002f05b" providerId="LiveId" clId="{BAF9336C-C670-4CFA-A3CB-38CBE69C9111}" dt="2022-05-13T03:29:20.533" v="15602" actId="478"/>
          <ac:inkMkLst>
            <pc:docMk/>
            <pc:sldMk cId="965989383" sldId="316"/>
            <ac:inkMk id="429" creationId="{6B818438-7D80-C842-8265-C82BCAF282C1}"/>
          </ac:inkMkLst>
        </pc:inkChg>
        <pc:inkChg chg="del">
          <ac:chgData name="Tirthankar Mittra" userId="5a2678d12002f05b" providerId="LiveId" clId="{BAF9336C-C670-4CFA-A3CB-38CBE69C9111}" dt="2022-05-13T03:29:20.533" v="15602" actId="478"/>
          <ac:inkMkLst>
            <pc:docMk/>
            <pc:sldMk cId="965989383" sldId="316"/>
            <ac:inkMk id="430" creationId="{CE94E28F-BB5B-1427-BBFA-A120C1BE50E3}"/>
          </ac:inkMkLst>
        </pc:inkChg>
        <pc:inkChg chg="del">
          <ac:chgData name="Tirthankar Mittra" userId="5a2678d12002f05b" providerId="LiveId" clId="{BAF9336C-C670-4CFA-A3CB-38CBE69C9111}" dt="2022-05-13T03:29:20.533" v="15602" actId="478"/>
          <ac:inkMkLst>
            <pc:docMk/>
            <pc:sldMk cId="965989383" sldId="316"/>
            <ac:inkMk id="431" creationId="{871D7A92-B70B-293C-A82E-06AD8D323511}"/>
          </ac:inkMkLst>
        </pc:inkChg>
        <pc:inkChg chg="del">
          <ac:chgData name="Tirthankar Mittra" userId="5a2678d12002f05b" providerId="LiveId" clId="{BAF9336C-C670-4CFA-A3CB-38CBE69C9111}" dt="2022-05-13T03:29:20.533" v="15602" actId="478"/>
          <ac:inkMkLst>
            <pc:docMk/>
            <pc:sldMk cId="965989383" sldId="316"/>
            <ac:inkMk id="432" creationId="{A73FA16D-E1EF-4D95-3537-5E51F13774E4}"/>
          </ac:inkMkLst>
        </pc:inkChg>
        <pc:inkChg chg="del">
          <ac:chgData name="Tirthankar Mittra" userId="5a2678d12002f05b" providerId="LiveId" clId="{BAF9336C-C670-4CFA-A3CB-38CBE69C9111}" dt="2022-05-13T03:29:20.533" v="15602" actId="478"/>
          <ac:inkMkLst>
            <pc:docMk/>
            <pc:sldMk cId="965989383" sldId="316"/>
            <ac:inkMk id="433" creationId="{539D9FC1-AE44-31B6-5E87-54E8140AA2E0}"/>
          </ac:inkMkLst>
        </pc:inkChg>
        <pc:inkChg chg="del">
          <ac:chgData name="Tirthankar Mittra" userId="5a2678d12002f05b" providerId="LiveId" clId="{BAF9336C-C670-4CFA-A3CB-38CBE69C9111}" dt="2022-05-13T03:29:20.533" v="15602" actId="478"/>
          <ac:inkMkLst>
            <pc:docMk/>
            <pc:sldMk cId="965989383" sldId="316"/>
            <ac:inkMk id="434" creationId="{C0E58EF8-F4D3-ACC8-B3C5-D55ABF2C9AF3}"/>
          </ac:inkMkLst>
        </pc:inkChg>
        <pc:inkChg chg="del">
          <ac:chgData name="Tirthankar Mittra" userId="5a2678d12002f05b" providerId="LiveId" clId="{BAF9336C-C670-4CFA-A3CB-38CBE69C9111}" dt="2022-05-13T03:29:20.533" v="15602" actId="478"/>
          <ac:inkMkLst>
            <pc:docMk/>
            <pc:sldMk cId="965989383" sldId="316"/>
            <ac:inkMk id="436" creationId="{DB11A308-CA0B-E401-12A0-FF70F3B967B3}"/>
          </ac:inkMkLst>
        </pc:inkChg>
        <pc:inkChg chg="del">
          <ac:chgData name="Tirthankar Mittra" userId="5a2678d12002f05b" providerId="LiveId" clId="{BAF9336C-C670-4CFA-A3CB-38CBE69C9111}" dt="2022-05-13T03:29:20.533" v="15602" actId="478"/>
          <ac:inkMkLst>
            <pc:docMk/>
            <pc:sldMk cId="965989383" sldId="316"/>
            <ac:inkMk id="437" creationId="{95B99254-8834-D0CF-8D97-2D6AD6D29145}"/>
          </ac:inkMkLst>
        </pc:inkChg>
        <pc:inkChg chg="del">
          <ac:chgData name="Tirthankar Mittra" userId="5a2678d12002f05b" providerId="LiveId" clId="{BAF9336C-C670-4CFA-A3CB-38CBE69C9111}" dt="2022-05-13T03:29:20.533" v="15602" actId="478"/>
          <ac:inkMkLst>
            <pc:docMk/>
            <pc:sldMk cId="965989383" sldId="316"/>
            <ac:inkMk id="438" creationId="{C3BC5128-5197-0380-2CAC-A976F848311C}"/>
          </ac:inkMkLst>
        </pc:inkChg>
        <pc:inkChg chg="del">
          <ac:chgData name="Tirthankar Mittra" userId="5a2678d12002f05b" providerId="LiveId" clId="{BAF9336C-C670-4CFA-A3CB-38CBE69C9111}" dt="2022-05-13T03:29:20.533" v="15602" actId="478"/>
          <ac:inkMkLst>
            <pc:docMk/>
            <pc:sldMk cId="965989383" sldId="316"/>
            <ac:inkMk id="439" creationId="{3BBDD04D-CBEA-6CAA-98E3-DC02CACF2F4D}"/>
          </ac:inkMkLst>
        </pc:inkChg>
        <pc:inkChg chg="del">
          <ac:chgData name="Tirthankar Mittra" userId="5a2678d12002f05b" providerId="LiveId" clId="{BAF9336C-C670-4CFA-A3CB-38CBE69C9111}" dt="2022-05-13T03:29:20.533" v="15602" actId="478"/>
          <ac:inkMkLst>
            <pc:docMk/>
            <pc:sldMk cId="965989383" sldId="316"/>
            <ac:inkMk id="440" creationId="{096FB149-95EC-7792-CF94-BBBD3A1CBF77}"/>
          </ac:inkMkLst>
        </pc:inkChg>
        <pc:inkChg chg="del">
          <ac:chgData name="Tirthankar Mittra" userId="5a2678d12002f05b" providerId="LiveId" clId="{BAF9336C-C670-4CFA-A3CB-38CBE69C9111}" dt="2022-05-13T03:29:20.533" v="15602" actId="478"/>
          <ac:inkMkLst>
            <pc:docMk/>
            <pc:sldMk cId="965989383" sldId="316"/>
            <ac:inkMk id="441" creationId="{7A26133F-EA47-FE07-65F4-F5BC4B33EE12}"/>
          </ac:inkMkLst>
        </pc:inkChg>
        <pc:inkChg chg="del">
          <ac:chgData name="Tirthankar Mittra" userId="5a2678d12002f05b" providerId="LiveId" clId="{BAF9336C-C670-4CFA-A3CB-38CBE69C9111}" dt="2022-05-13T03:29:20.533" v="15602" actId="478"/>
          <ac:inkMkLst>
            <pc:docMk/>
            <pc:sldMk cId="965989383" sldId="316"/>
            <ac:inkMk id="443" creationId="{099B6B62-C61A-7D19-2763-A2985643B231}"/>
          </ac:inkMkLst>
        </pc:inkChg>
        <pc:inkChg chg="del">
          <ac:chgData name="Tirthankar Mittra" userId="5a2678d12002f05b" providerId="LiveId" clId="{BAF9336C-C670-4CFA-A3CB-38CBE69C9111}" dt="2022-05-13T03:29:20.533" v="15602" actId="478"/>
          <ac:inkMkLst>
            <pc:docMk/>
            <pc:sldMk cId="965989383" sldId="316"/>
            <ac:inkMk id="444" creationId="{011FC3FF-FA2C-5D5D-16A4-542DDB746846}"/>
          </ac:inkMkLst>
        </pc:inkChg>
        <pc:inkChg chg="del">
          <ac:chgData name="Tirthankar Mittra" userId="5a2678d12002f05b" providerId="LiveId" clId="{BAF9336C-C670-4CFA-A3CB-38CBE69C9111}" dt="2022-05-13T03:29:20.533" v="15602" actId="478"/>
          <ac:inkMkLst>
            <pc:docMk/>
            <pc:sldMk cId="965989383" sldId="316"/>
            <ac:inkMk id="446" creationId="{F4333985-7643-9D2B-21AD-B422B2C93F53}"/>
          </ac:inkMkLst>
        </pc:inkChg>
        <pc:inkChg chg="del">
          <ac:chgData name="Tirthankar Mittra" userId="5a2678d12002f05b" providerId="LiveId" clId="{BAF9336C-C670-4CFA-A3CB-38CBE69C9111}" dt="2022-05-13T03:29:20.533" v="15602" actId="478"/>
          <ac:inkMkLst>
            <pc:docMk/>
            <pc:sldMk cId="965989383" sldId="316"/>
            <ac:inkMk id="447" creationId="{7D529A1C-A879-21A7-4769-F45BC56C9A4F}"/>
          </ac:inkMkLst>
        </pc:inkChg>
        <pc:inkChg chg="del">
          <ac:chgData name="Tirthankar Mittra" userId="5a2678d12002f05b" providerId="LiveId" clId="{BAF9336C-C670-4CFA-A3CB-38CBE69C9111}" dt="2022-05-13T03:29:20.533" v="15602" actId="478"/>
          <ac:inkMkLst>
            <pc:docMk/>
            <pc:sldMk cId="965989383" sldId="316"/>
            <ac:inkMk id="448" creationId="{A3D62F78-FE76-2FA3-B148-A79090D5A725}"/>
          </ac:inkMkLst>
        </pc:inkChg>
        <pc:inkChg chg="del">
          <ac:chgData name="Tirthankar Mittra" userId="5a2678d12002f05b" providerId="LiveId" clId="{BAF9336C-C670-4CFA-A3CB-38CBE69C9111}" dt="2022-05-13T03:29:20.533" v="15602" actId="478"/>
          <ac:inkMkLst>
            <pc:docMk/>
            <pc:sldMk cId="965989383" sldId="316"/>
            <ac:inkMk id="449" creationId="{8375C091-75AE-6F8B-8295-0DEA30117282}"/>
          </ac:inkMkLst>
        </pc:inkChg>
        <pc:inkChg chg="del">
          <ac:chgData name="Tirthankar Mittra" userId="5a2678d12002f05b" providerId="LiveId" clId="{BAF9336C-C670-4CFA-A3CB-38CBE69C9111}" dt="2022-05-13T03:29:20.533" v="15602" actId="478"/>
          <ac:inkMkLst>
            <pc:docMk/>
            <pc:sldMk cId="965989383" sldId="316"/>
            <ac:inkMk id="450" creationId="{66FE086D-0931-4B5A-314A-8AD5138FFC78}"/>
          </ac:inkMkLst>
        </pc:inkChg>
        <pc:inkChg chg="del">
          <ac:chgData name="Tirthankar Mittra" userId="5a2678d12002f05b" providerId="LiveId" clId="{BAF9336C-C670-4CFA-A3CB-38CBE69C9111}" dt="2022-05-13T03:29:20.533" v="15602" actId="478"/>
          <ac:inkMkLst>
            <pc:docMk/>
            <pc:sldMk cId="965989383" sldId="316"/>
            <ac:inkMk id="451" creationId="{71D12A1C-61EE-73E3-BE69-4B8B2402BD14}"/>
          </ac:inkMkLst>
        </pc:inkChg>
        <pc:inkChg chg="del">
          <ac:chgData name="Tirthankar Mittra" userId="5a2678d12002f05b" providerId="LiveId" clId="{BAF9336C-C670-4CFA-A3CB-38CBE69C9111}" dt="2022-05-13T03:29:20.533" v="15602" actId="478"/>
          <ac:inkMkLst>
            <pc:docMk/>
            <pc:sldMk cId="965989383" sldId="316"/>
            <ac:inkMk id="452" creationId="{82A6E3E1-F55F-AD74-5B7D-F7B0DA99F482}"/>
          </ac:inkMkLst>
        </pc:inkChg>
        <pc:inkChg chg="del">
          <ac:chgData name="Tirthankar Mittra" userId="5a2678d12002f05b" providerId="LiveId" clId="{BAF9336C-C670-4CFA-A3CB-38CBE69C9111}" dt="2022-05-13T03:29:20.533" v="15602" actId="478"/>
          <ac:inkMkLst>
            <pc:docMk/>
            <pc:sldMk cId="965989383" sldId="316"/>
            <ac:inkMk id="453" creationId="{58109564-C01A-93C7-2C05-0E1BE5D7E1C1}"/>
          </ac:inkMkLst>
        </pc:inkChg>
        <pc:inkChg chg="del">
          <ac:chgData name="Tirthankar Mittra" userId="5a2678d12002f05b" providerId="LiveId" clId="{BAF9336C-C670-4CFA-A3CB-38CBE69C9111}" dt="2022-05-13T03:29:20.533" v="15602" actId="478"/>
          <ac:inkMkLst>
            <pc:docMk/>
            <pc:sldMk cId="965989383" sldId="316"/>
            <ac:inkMk id="454" creationId="{DFBD8872-06C0-99B0-FF51-4DF9CA35E602}"/>
          </ac:inkMkLst>
        </pc:inkChg>
        <pc:inkChg chg="del">
          <ac:chgData name="Tirthankar Mittra" userId="5a2678d12002f05b" providerId="LiveId" clId="{BAF9336C-C670-4CFA-A3CB-38CBE69C9111}" dt="2022-05-13T03:29:20.533" v="15602" actId="478"/>
          <ac:inkMkLst>
            <pc:docMk/>
            <pc:sldMk cId="965989383" sldId="316"/>
            <ac:inkMk id="455" creationId="{94E046B3-F17A-5FD0-9EAA-B9B8259CAE1D}"/>
          </ac:inkMkLst>
        </pc:inkChg>
        <pc:inkChg chg="del topLvl">
          <ac:chgData name="Tirthankar Mittra" userId="5a2678d12002f05b" providerId="LiveId" clId="{BAF9336C-C670-4CFA-A3CB-38CBE69C9111}" dt="2022-05-13T03:29:20.533" v="15602" actId="478"/>
          <ac:inkMkLst>
            <pc:docMk/>
            <pc:sldMk cId="965989383" sldId="316"/>
            <ac:inkMk id="456" creationId="{DDA1A950-A2EE-066F-362A-403C85CA47D0}"/>
          </ac:inkMkLst>
        </pc:inkChg>
        <pc:inkChg chg="del">
          <ac:chgData name="Tirthankar Mittra" userId="5a2678d12002f05b" providerId="LiveId" clId="{BAF9336C-C670-4CFA-A3CB-38CBE69C9111}" dt="2022-05-13T03:29:20.533" v="15602" actId="478"/>
          <ac:inkMkLst>
            <pc:docMk/>
            <pc:sldMk cId="965989383" sldId="316"/>
            <ac:inkMk id="457" creationId="{9A2B5731-D697-5D0E-7560-8C3FB886E3C1}"/>
          </ac:inkMkLst>
        </pc:inkChg>
        <pc:inkChg chg="del">
          <ac:chgData name="Tirthankar Mittra" userId="5a2678d12002f05b" providerId="LiveId" clId="{BAF9336C-C670-4CFA-A3CB-38CBE69C9111}" dt="2022-05-13T03:29:20.533" v="15602" actId="478"/>
          <ac:inkMkLst>
            <pc:docMk/>
            <pc:sldMk cId="965989383" sldId="316"/>
            <ac:inkMk id="458" creationId="{6770917F-7061-84FB-F323-49D6045837EA}"/>
          </ac:inkMkLst>
        </pc:inkChg>
        <pc:inkChg chg="del">
          <ac:chgData name="Tirthankar Mittra" userId="5a2678d12002f05b" providerId="LiveId" clId="{BAF9336C-C670-4CFA-A3CB-38CBE69C9111}" dt="2022-05-13T03:29:20.533" v="15602" actId="478"/>
          <ac:inkMkLst>
            <pc:docMk/>
            <pc:sldMk cId="965989383" sldId="316"/>
            <ac:inkMk id="459" creationId="{B8FA1645-9081-01B2-1EFC-417ED6F88BB1}"/>
          </ac:inkMkLst>
        </pc:inkChg>
        <pc:inkChg chg="del topLvl">
          <ac:chgData name="Tirthankar Mittra" userId="5a2678d12002f05b" providerId="LiveId" clId="{BAF9336C-C670-4CFA-A3CB-38CBE69C9111}" dt="2022-05-13T03:29:20.533" v="15602" actId="478"/>
          <ac:inkMkLst>
            <pc:docMk/>
            <pc:sldMk cId="965989383" sldId="316"/>
            <ac:inkMk id="461" creationId="{6DA8DC9C-39DC-753F-5B25-A40AEA724CAB}"/>
          </ac:inkMkLst>
        </pc:inkChg>
        <pc:inkChg chg="del">
          <ac:chgData name="Tirthankar Mittra" userId="5a2678d12002f05b" providerId="LiveId" clId="{BAF9336C-C670-4CFA-A3CB-38CBE69C9111}" dt="2022-05-13T03:29:20.533" v="15602" actId="478"/>
          <ac:inkMkLst>
            <pc:docMk/>
            <pc:sldMk cId="965989383" sldId="316"/>
            <ac:inkMk id="463" creationId="{AFD9E7DF-BD8D-8E1B-9752-8CFE7994CE0F}"/>
          </ac:inkMkLst>
        </pc:inkChg>
        <pc:inkChg chg="del">
          <ac:chgData name="Tirthankar Mittra" userId="5a2678d12002f05b" providerId="LiveId" clId="{BAF9336C-C670-4CFA-A3CB-38CBE69C9111}" dt="2022-05-13T03:29:20.533" v="15602" actId="478"/>
          <ac:inkMkLst>
            <pc:docMk/>
            <pc:sldMk cId="965989383" sldId="316"/>
            <ac:inkMk id="465" creationId="{C3327ADE-F719-AD33-0163-E675283BCCFD}"/>
          </ac:inkMkLst>
        </pc:inkChg>
        <pc:inkChg chg="del">
          <ac:chgData name="Tirthankar Mittra" userId="5a2678d12002f05b" providerId="LiveId" clId="{BAF9336C-C670-4CFA-A3CB-38CBE69C9111}" dt="2022-05-13T03:29:20.533" v="15602" actId="478"/>
          <ac:inkMkLst>
            <pc:docMk/>
            <pc:sldMk cId="965989383" sldId="316"/>
            <ac:inkMk id="466" creationId="{31853F88-6116-9927-01D4-277F34027F8A}"/>
          </ac:inkMkLst>
        </pc:inkChg>
        <pc:inkChg chg="del topLvl">
          <ac:chgData name="Tirthankar Mittra" userId="5a2678d12002f05b" providerId="LiveId" clId="{BAF9336C-C670-4CFA-A3CB-38CBE69C9111}" dt="2022-05-13T03:29:20.533" v="15602" actId="478"/>
          <ac:inkMkLst>
            <pc:docMk/>
            <pc:sldMk cId="965989383" sldId="316"/>
            <ac:inkMk id="467" creationId="{B4DB5DDD-16EA-6270-3091-FAA71DBD2217}"/>
          </ac:inkMkLst>
        </pc:inkChg>
        <pc:inkChg chg="del">
          <ac:chgData name="Tirthankar Mittra" userId="5a2678d12002f05b" providerId="LiveId" clId="{BAF9336C-C670-4CFA-A3CB-38CBE69C9111}" dt="2022-05-13T03:29:20.533" v="15602" actId="478"/>
          <ac:inkMkLst>
            <pc:docMk/>
            <pc:sldMk cId="965989383" sldId="316"/>
            <ac:inkMk id="468" creationId="{B9F1ECD3-6C16-4BF1-5196-94741CC7B2CF}"/>
          </ac:inkMkLst>
        </pc:inkChg>
        <pc:inkChg chg="del">
          <ac:chgData name="Tirthankar Mittra" userId="5a2678d12002f05b" providerId="LiveId" clId="{BAF9336C-C670-4CFA-A3CB-38CBE69C9111}" dt="2022-05-13T03:29:20.533" v="15602" actId="478"/>
          <ac:inkMkLst>
            <pc:docMk/>
            <pc:sldMk cId="965989383" sldId="316"/>
            <ac:inkMk id="470" creationId="{F62D599F-1B35-5585-23E9-88D863B720B0}"/>
          </ac:inkMkLst>
        </pc:inkChg>
        <pc:inkChg chg="del topLvl">
          <ac:chgData name="Tirthankar Mittra" userId="5a2678d12002f05b" providerId="LiveId" clId="{BAF9336C-C670-4CFA-A3CB-38CBE69C9111}" dt="2022-05-13T03:29:20.533" v="15602" actId="478"/>
          <ac:inkMkLst>
            <pc:docMk/>
            <pc:sldMk cId="965989383" sldId="316"/>
            <ac:inkMk id="471" creationId="{C8128D85-94F6-E26B-745D-BB1C21A56B6C}"/>
          </ac:inkMkLst>
        </pc:inkChg>
        <pc:inkChg chg="del topLvl">
          <ac:chgData name="Tirthankar Mittra" userId="5a2678d12002f05b" providerId="LiveId" clId="{BAF9336C-C670-4CFA-A3CB-38CBE69C9111}" dt="2022-05-13T03:29:20.533" v="15602" actId="478"/>
          <ac:inkMkLst>
            <pc:docMk/>
            <pc:sldMk cId="965989383" sldId="316"/>
            <ac:inkMk id="472" creationId="{148CA5C6-9CFC-D466-61B1-22608F83F832}"/>
          </ac:inkMkLst>
        </pc:inkChg>
        <pc:inkChg chg="del">
          <ac:chgData name="Tirthankar Mittra" userId="5a2678d12002f05b" providerId="LiveId" clId="{BAF9336C-C670-4CFA-A3CB-38CBE69C9111}" dt="2022-05-13T03:29:20.533" v="15602" actId="478"/>
          <ac:inkMkLst>
            <pc:docMk/>
            <pc:sldMk cId="965989383" sldId="316"/>
            <ac:inkMk id="473" creationId="{84146D04-4068-716D-2728-B59A0AEDA2B5}"/>
          </ac:inkMkLst>
        </pc:inkChg>
        <pc:inkChg chg="del topLvl">
          <ac:chgData name="Tirthankar Mittra" userId="5a2678d12002f05b" providerId="LiveId" clId="{BAF9336C-C670-4CFA-A3CB-38CBE69C9111}" dt="2022-05-13T03:29:20.533" v="15602" actId="478"/>
          <ac:inkMkLst>
            <pc:docMk/>
            <pc:sldMk cId="965989383" sldId="316"/>
            <ac:inkMk id="485" creationId="{8B361990-DBD6-928E-0D29-A315E1ACAB63}"/>
          </ac:inkMkLst>
        </pc:inkChg>
        <pc:inkChg chg="del topLvl">
          <ac:chgData name="Tirthankar Mittra" userId="5a2678d12002f05b" providerId="LiveId" clId="{BAF9336C-C670-4CFA-A3CB-38CBE69C9111}" dt="2022-05-13T03:29:20.533" v="15602" actId="478"/>
          <ac:inkMkLst>
            <pc:docMk/>
            <pc:sldMk cId="965989383" sldId="316"/>
            <ac:inkMk id="486" creationId="{506CC478-312A-074B-447E-80BE059964B6}"/>
          </ac:inkMkLst>
        </pc:inkChg>
        <pc:inkChg chg="del topLvl">
          <ac:chgData name="Tirthankar Mittra" userId="5a2678d12002f05b" providerId="LiveId" clId="{BAF9336C-C670-4CFA-A3CB-38CBE69C9111}" dt="2022-05-13T03:29:20.533" v="15602" actId="478"/>
          <ac:inkMkLst>
            <pc:docMk/>
            <pc:sldMk cId="965989383" sldId="316"/>
            <ac:inkMk id="488" creationId="{AC79BB49-E455-7A7F-0F8D-1466368F0E16}"/>
          </ac:inkMkLst>
        </pc:inkChg>
        <pc:inkChg chg="del">
          <ac:chgData name="Tirthankar Mittra" userId="5a2678d12002f05b" providerId="LiveId" clId="{BAF9336C-C670-4CFA-A3CB-38CBE69C9111}" dt="2022-05-13T03:29:20.533" v="15602" actId="478"/>
          <ac:inkMkLst>
            <pc:docMk/>
            <pc:sldMk cId="965989383" sldId="316"/>
            <ac:inkMk id="490" creationId="{E15EFAE9-B1AC-62B1-ACAC-E7B8C824ABAB}"/>
          </ac:inkMkLst>
        </pc:inkChg>
        <pc:inkChg chg="del">
          <ac:chgData name="Tirthankar Mittra" userId="5a2678d12002f05b" providerId="LiveId" clId="{BAF9336C-C670-4CFA-A3CB-38CBE69C9111}" dt="2022-05-13T03:29:20.533" v="15602" actId="478"/>
          <ac:inkMkLst>
            <pc:docMk/>
            <pc:sldMk cId="965989383" sldId="316"/>
            <ac:inkMk id="492" creationId="{C7DECD1D-53E3-1ED1-4871-A6F966AE8017}"/>
          </ac:inkMkLst>
        </pc:inkChg>
        <pc:inkChg chg="del topLvl">
          <ac:chgData name="Tirthankar Mittra" userId="5a2678d12002f05b" providerId="LiveId" clId="{BAF9336C-C670-4CFA-A3CB-38CBE69C9111}" dt="2022-05-13T03:29:20.533" v="15602" actId="478"/>
          <ac:inkMkLst>
            <pc:docMk/>
            <pc:sldMk cId="965989383" sldId="316"/>
            <ac:inkMk id="493" creationId="{5486FEEF-C894-B1A6-93C1-EF6B3DB14547}"/>
          </ac:inkMkLst>
        </pc:inkChg>
        <pc:inkChg chg="del topLvl">
          <ac:chgData name="Tirthankar Mittra" userId="5a2678d12002f05b" providerId="LiveId" clId="{BAF9336C-C670-4CFA-A3CB-38CBE69C9111}" dt="2022-05-13T03:29:20.533" v="15602" actId="478"/>
          <ac:inkMkLst>
            <pc:docMk/>
            <pc:sldMk cId="965989383" sldId="316"/>
            <ac:inkMk id="494" creationId="{0D29BA8C-784F-6528-6255-3F4B02CB05EC}"/>
          </ac:inkMkLst>
        </pc:inkChg>
        <pc:inkChg chg="del">
          <ac:chgData name="Tirthankar Mittra" userId="5a2678d12002f05b" providerId="LiveId" clId="{BAF9336C-C670-4CFA-A3CB-38CBE69C9111}" dt="2022-05-13T03:29:20.533" v="15602" actId="478"/>
          <ac:inkMkLst>
            <pc:docMk/>
            <pc:sldMk cId="965989383" sldId="316"/>
            <ac:inkMk id="495" creationId="{C94E634F-5AE5-5A13-0471-E4ECADA31980}"/>
          </ac:inkMkLst>
        </pc:inkChg>
        <pc:inkChg chg="del">
          <ac:chgData name="Tirthankar Mittra" userId="5a2678d12002f05b" providerId="LiveId" clId="{BAF9336C-C670-4CFA-A3CB-38CBE69C9111}" dt="2022-05-13T03:29:20.533" v="15602" actId="478"/>
          <ac:inkMkLst>
            <pc:docMk/>
            <pc:sldMk cId="965989383" sldId="316"/>
            <ac:inkMk id="500" creationId="{3FFAE3A0-8016-BF36-1A05-4CE61C06FCF2}"/>
          </ac:inkMkLst>
        </pc:inkChg>
        <pc:inkChg chg="del">
          <ac:chgData name="Tirthankar Mittra" userId="5a2678d12002f05b" providerId="LiveId" clId="{BAF9336C-C670-4CFA-A3CB-38CBE69C9111}" dt="2022-05-13T03:29:20.533" v="15602" actId="478"/>
          <ac:inkMkLst>
            <pc:docMk/>
            <pc:sldMk cId="965989383" sldId="316"/>
            <ac:inkMk id="501" creationId="{A8E6AC8F-B9DC-CA79-E80D-AC8737AE4B3D}"/>
          </ac:inkMkLst>
        </pc:inkChg>
        <pc:inkChg chg="del">
          <ac:chgData name="Tirthankar Mittra" userId="5a2678d12002f05b" providerId="LiveId" clId="{BAF9336C-C670-4CFA-A3CB-38CBE69C9111}" dt="2022-05-13T03:29:20.533" v="15602" actId="478"/>
          <ac:inkMkLst>
            <pc:docMk/>
            <pc:sldMk cId="965989383" sldId="316"/>
            <ac:inkMk id="502" creationId="{6A6A25C8-A1A9-C244-CAB1-A234490FA698}"/>
          </ac:inkMkLst>
        </pc:inkChg>
        <pc:inkChg chg="del">
          <ac:chgData name="Tirthankar Mittra" userId="5a2678d12002f05b" providerId="LiveId" clId="{BAF9336C-C670-4CFA-A3CB-38CBE69C9111}" dt="2022-05-13T03:29:20.533" v="15602" actId="478"/>
          <ac:inkMkLst>
            <pc:docMk/>
            <pc:sldMk cId="965989383" sldId="316"/>
            <ac:inkMk id="503" creationId="{D7E6DE8E-ED7A-2A81-F1D6-D826E557DFE0}"/>
          </ac:inkMkLst>
        </pc:inkChg>
        <pc:inkChg chg="del">
          <ac:chgData name="Tirthankar Mittra" userId="5a2678d12002f05b" providerId="LiveId" clId="{BAF9336C-C670-4CFA-A3CB-38CBE69C9111}" dt="2022-05-13T03:29:23.955" v="15603" actId="478"/>
          <ac:inkMkLst>
            <pc:docMk/>
            <pc:sldMk cId="965989383" sldId="316"/>
            <ac:inkMk id="504" creationId="{05A56B5E-D0CC-6A15-B729-18384A4F94A3}"/>
          </ac:inkMkLst>
        </pc:inkChg>
        <pc:inkChg chg="del">
          <ac:chgData name="Tirthankar Mittra" userId="5a2678d12002f05b" providerId="LiveId" clId="{BAF9336C-C670-4CFA-A3CB-38CBE69C9111}" dt="2022-05-13T03:29:23.955" v="15603" actId="478"/>
          <ac:inkMkLst>
            <pc:docMk/>
            <pc:sldMk cId="965989383" sldId="316"/>
            <ac:inkMk id="506" creationId="{927745C0-D92E-1E6F-F1A5-D4584194C352}"/>
          </ac:inkMkLst>
        </pc:inkChg>
        <pc:inkChg chg="del">
          <ac:chgData name="Tirthankar Mittra" userId="5a2678d12002f05b" providerId="LiveId" clId="{BAF9336C-C670-4CFA-A3CB-38CBE69C9111}" dt="2022-05-13T03:29:23.955" v="15603" actId="478"/>
          <ac:inkMkLst>
            <pc:docMk/>
            <pc:sldMk cId="965989383" sldId="316"/>
            <ac:inkMk id="508" creationId="{8A786189-BB3F-990B-DE2D-2B8B07FF8FC6}"/>
          </ac:inkMkLst>
        </pc:inkChg>
        <pc:inkChg chg="del">
          <ac:chgData name="Tirthankar Mittra" userId="5a2678d12002f05b" providerId="LiveId" clId="{BAF9336C-C670-4CFA-A3CB-38CBE69C9111}" dt="2022-05-13T03:29:23.955" v="15603" actId="478"/>
          <ac:inkMkLst>
            <pc:docMk/>
            <pc:sldMk cId="965989383" sldId="316"/>
            <ac:inkMk id="509" creationId="{411311F6-39A2-5B9A-FD88-A34F5C85A5F6}"/>
          </ac:inkMkLst>
        </pc:inkChg>
        <pc:inkChg chg="del">
          <ac:chgData name="Tirthankar Mittra" userId="5a2678d12002f05b" providerId="LiveId" clId="{BAF9336C-C670-4CFA-A3CB-38CBE69C9111}" dt="2022-05-13T03:29:23.955" v="15603" actId="478"/>
          <ac:inkMkLst>
            <pc:docMk/>
            <pc:sldMk cId="965989383" sldId="316"/>
            <ac:inkMk id="510" creationId="{D7F99985-2287-230A-C6BF-20D95A3C63BF}"/>
          </ac:inkMkLst>
        </pc:inkChg>
        <pc:inkChg chg="del">
          <ac:chgData name="Tirthankar Mittra" userId="5a2678d12002f05b" providerId="LiveId" clId="{BAF9336C-C670-4CFA-A3CB-38CBE69C9111}" dt="2022-05-13T03:29:23.955" v="15603" actId="478"/>
          <ac:inkMkLst>
            <pc:docMk/>
            <pc:sldMk cId="965989383" sldId="316"/>
            <ac:inkMk id="511" creationId="{E9FADB21-D509-3B5B-6EB1-EA4A69161035}"/>
          </ac:inkMkLst>
        </pc:inkChg>
        <pc:inkChg chg="del">
          <ac:chgData name="Tirthankar Mittra" userId="5a2678d12002f05b" providerId="LiveId" clId="{BAF9336C-C670-4CFA-A3CB-38CBE69C9111}" dt="2022-05-13T03:29:23.955" v="15603" actId="478"/>
          <ac:inkMkLst>
            <pc:docMk/>
            <pc:sldMk cId="965989383" sldId="316"/>
            <ac:inkMk id="512" creationId="{E9E114F5-F7A5-1430-4468-7C46641C48D4}"/>
          </ac:inkMkLst>
        </pc:inkChg>
        <pc:inkChg chg="del topLvl">
          <ac:chgData name="Tirthankar Mittra" userId="5a2678d12002f05b" providerId="LiveId" clId="{BAF9336C-C670-4CFA-A3CB-38CBE69C9111}" dt="2022-05-13T03:29:23.955" v="15603" actId="478"/>
          <ac:inkMkLst>
            <pc:docMk/>
            <pc:sldMk cId="965989383" sldId="316"/>
            <ac:inkMk id="513" creationId="{944BB1E2-8DE6-F686-F90C-828B08EB729D}"/>
          </ac:inkMkLst>
        </pc:inkChg>
        <pc:inkChg chg="del topLvl">
          <ac:chgData name="Tirthankar Mittra" userId="5a2678d12002f05b" providerId="LiveId" clId="{BAF9336C-C670-4CFA-A3CB-38CBE69C9111}" dt="2022-05-13T03:29:23.955" v="15603" actId="478"/>
          <ac:inkMkLst>
            <pc:docMk/>
            <pc:sldMk cId="965989383" sldId="316"/>
            <ac:inkMk id="514" creationId="{AFCDEF71-B352-D8E8-4A4A-D53B8E7F5397}"/>
          </ac:inkMkLst>
        </pc:inkChg>
        <pc:inkChg chg="del">
          <ac:chgData name="Tirthankar Mittra" userId="5a2678d12002f05b" providerId="LiveId" clId="{BAF9336C-C670-4CFA-A3CB-38CBE69C9111}" dt="2022-05-13T03:29:23.955" v="15603" actId="478"/>
          <ac:inkMkLst>
            <pc:docMk/>
            <pc:sldMk cId="965989383" sldId="316"/>
            <ac:inkMk id="515" creationId="{3C9B79EC-8DD2-8C37-6018-DD1E06C2C7BD}"/>
          </ac:inkMkLst>
        </pc:inkChg>
        <pc:inkChg chg="del">
          <ac:chgData name="Tirthankar Mittra" userId="5a2678d12002f05b" providerId="LiveId" clId="{BAF9336C-C670-4CFA-A3CB-38CBE69C9111}" dt="2022-05-13T03:29:23.955" v="15603" actId="478"/>
          <ac:inkMkLst>
            <pc:docMk/>
            <pc:sldMk cId="965989383" sldId="316"/>
            <ac:inkMk id="516" creationId="{B633E238-8A51-E9EB-9E45-14DDCE989104}"/>
          </ac:inkMkLst>
        </pc:inkChg>
        <pc:inkChg chg="del">
          <ac:chgData name="Tirthankar Mittra" userId="5a2678d12002f05b" providerId="LiveId" clId="{BAF9336C-C670-4CFA-A3CB-38CBE69C9111}" dt="2022-05-13T03:29:20.533" v="15602" actId="478"/>
          <ac:inkMkLst>
            <pc:docMk/>
            <pc:sldMk cId="965989383" sldId="316"/>
            <ac:inkMk id="522" creationId="{013EA32F-81AA-5A01-E96D-665C4A24384D}"/>
          </ac:inkMkLst>
        </pc:inkChg>
        <pc:inkChg chg="del">
          <ac:chgData name="Tirthankar Mittra" userId="5a2678d12002f05b" providerId="LiveId" clId="{BAF9336C-C670-4CFA-A3CB-38CBE69C9111}" dt="2022-05-13T03:29:20.533" v="15602" actId="478"/>
          <ac:inkMkLst>
            <pc:docMk/>
            <pc:sldMk cId="965989383" sldId="316"/>
            <ac:inkMk id="523" creationId="{D7644E55-923F-FB49-2DD3-4950E7FB5D5E}"/>
          </ac:inkMkLst>
        </pc:inkChg>
        <pc:inkChg chg="del">
          <ac:chgData name="Tirthankar Mittra" userId="5a2678d12002f05b" providerId="LiveId" clId="{BAF9336C-C670-4CFA-A3CB-38CBE69C9111}" dt="2022-05-13T03:29:20.533" v="15602" actId="478"/>
          <ac:inkMkLst>
            <pc:docMk/>
            <pc:sldMk cId="965989383" sldId="316"/>
            <ac:inkMk id="524" creationId="{C964111C-AC43-4F17-79ED-1281AE2CE925}"/>
          </ac:inkMkLst>
        </pc:inkChg>
        <pc:inkChg chg="del">
          <ac:chgData name="Tirthankar Mittra" userId="5a2678d12002f05b" providerId="LiveId" clId="{BAF9336C-C670-4CFA-A3CB-38CBE69C9111}" dt="2022-05-13T03:29:20.533" v="15602" actId="478"/>
          <ac:inkMkLst>
            <pc:docMk/>
            <pc:sldMk cId="965989383" sldId="316"/>
            <ac:inkMk id="525" creationId="{105C2F23-E271-2BC8-6867-1001D6192A4F}"/>
          </ac:inkMkLst>
        </pc:inkChg>
        <pc:inkChg chg="del">
          <ac:chgData name="Tirthankar Mittra" userId="5a2678d12002f05b" providerId="LiveId" clId="{BAF9336C-C670-4CFA-A3CB-38CBE69C9111}" dt="2022-05-13T03:29:20.533" v="15602" actId="478"/>
          <ac:inkMkLst>
            <pc:docMk/>
            <pc:sldMk cId="965989383" sldId="316"/>
            <ac:inkMk id="526" creationId="{E8791A39-C375-3D17-4D37-D66659A7BB0B}"/>
          </ac:inkMkLst>
        </pc:inkChg>
        <pc:inkChg chg="del">
          <ac:chgData name="Tirthankar Mittra" userId="5a2678d12002f05b" providerId="LiveId" clId="{BAF9336C-C670-4CFA-A3CB-38CBE69C9111}" dt="2022-05-13T03:29:20.533" v="15602" actId="478"/>
          <ac:inkMkLst>
            <pc:docMk/>
            <pc:sldMk cId="965989383" sldId="316"/>
            <ac:inkMk id="527" creationId="{284CBA4A-53DA-4411-06F7-3A032743C930}"/>
          </ac:inkMkLst>
        </pc:inkChg>
        <pc:inkChg chg="del">
          <ac:chgData name="Tirthankar Mittra" userId="5a2678d12002f05b" providerId="LiveId" clId="{BAF9336C-C670-4CFA-A3CB-38CBE69C9111}" dt="2022-05-13T03:29:20.533" v="15602" actId="478"/>
          <ac:inkMkLst>
            <pc:docMk/>
            <pc:sldMk cId="965989383" sldId="316"/>
            <ac:inkMk id="528" creationId="{1CB6CFD6-EB4A-6A99-0EB9-E265590D04B1}"/>
          </ac:inkMkLst>
        </pc:inkChg>
        <pc:inkChg chg="del">
          <ac:chgData name="Tirthankar Mittra" userId="5a2678d12002f05b" providerId="LiveId" clId="{BAF9336C-C670-4CFA-A3CB-38CBE69C9111}" dt="2022-05-13T03:29:20.533" v="15602" actId="478"/>
          <ac:inkMkLst>
            <pc:docMk/>
            <pc:sldMk cId="965989383" sldId="316"/>
            <ac:inkMk id="529" creationId="{84E847A1-9A0D-9B81-509D-EB893C56C845}"/>
          </ac:inkMkLst>
        </pc:inkChg>
        <pc:inkChg chg="del">
          <ac:chgData name="Tirthankar Mittra" userId="5a2678d12002f05b" providerId="LiveId" clId="{BAF9336C-C670-4CFA-A3CB-38CBE69C9111}" dt="2022-05-13T03:29:20.533" v="15602" actId="478"/>
          <ac:inkMkLst>
            <pc:docMk/>
            <pc:sldMk cId="965989383" sldId="316"/>
            <ac:inkMk id="530" creationId="{8428CE39-F236-9129-C939-1FD43772ECE4}"/>
          </ac:inkMkLst>
        </pc:inkChg>
        <pc:inkChg chg="del">
          <ac:chgData name="Tirthankar Mittra" userId="5a2678d12002f05b" providerId="LiveId" clId="{BAF9336C-C670-4CFA-A3CB-38CBE69C9111}" dt="2022-05-13T03:29:20.533" v="15602" actId="478"/>
          <ac:inkMkLst>
            <pc:docMk/>
            <pc:sldMk cId="965989383" sldId="316"/>
            <ac:inkMk id="531" creationId="{576EC540-F78D-67E1-BE30-99DD57C71AE7}"/>
          </ac:inkMkLst>
        </pc:inkChg>
        <pc:inkChg chg="del">
          <ac:chgData name="Tirthankar Mittra" userId="5a2678d12002f05b" providerId="LiveId" clId="{BAF9336C-C670-4CFA-A3CB-38CBE69C9111}" dt="2022-05-13T03:29:20.533" v="15602" actId="478"/>
          <ac:inkMkLst>
            <pc:docMk/>
            <pc:sldMk cId="965989383" sldId="316"/>
            <ac:inkMk id="532" creationId="{8A11C126-1BFC-DE24-47EE-E8DD140EC6E3}"/>
          </ac:inkMkLst>
        </pc:inkChg>
        <pc:inkChg chg="del">
          <ac:chgData name="Tirthankar Mittra" userId="5a2678d12002f05b" providerId="LiveId" clId="{BAF9336C-C670-4CFA-A3CB-38CBE69C9111}" dt="2022-05-13T03:29:23.955" v="15603" actId="478"/>
          <ac:inkMkLst>
            <pc:docMk/>
            <pc:sldMk cId="965989383" sldId="316"/>
            <ac:inkMk id="533" creationId="{689E262F-035E-8595-E876-E52535982B6D}"/>
          </ac:inkMkLst>
        </pc:inkChg>
        <pc:inkChg chg="del">
          <ac:chgData name="Tirthankar Mittra" userId="5a2678d12002f05b" providerId="LiveId" clId="{BAF9336C-C670-4CFA-A3CB-38CBE69C9111}" dt="2022-05-13T03:29:23.955" v="15603" actId="478"/>
          <ac:inkMkLst>
            <pc:docMk/>
            <pc:sldMk cId="965989383" sldId="316"/>
            <ac:inkMk id="534" creationId="{6603FCF1-6C0C-EAFE-91C6-C9B2C4A83E52}"/>
          </ac:inkMkLst>
        </pc:inkChg>
        <pc:inkChg chg="del">
          <ac:chgData name="Tirthankar Mittra" userId="5a2678d12002f05b" providerId="LiveId" clId="{BAF9336C-C670-4CFA-A3CB-38CBE69C9111}" dt="2022-05-13T03:29:23.955" v="15603" actId="478"/>
          <ac:inkMkLst>
            <pc:docMk/>
            <pc:sldMk cId="965989383" sldId="316"/>
            <ac:inkMk id="535" creationId="{AA33CE19-0AFD-7FF9-060F-753056DDAD32}"/>
          </ac:inkMkLst>
        </pc:inkChg>
        <pc:inkChg chg="del">
          <ac:chgData name="Tirthankar Mittra" userId="5a2678d12002f05b" providerId="LiveId" clId="{BAF9336C-C670-4CFA-A3CB-38CBE69C9111}" dt="2022-05-13T03:29:23.955" v="15603" actId="478"/>
          <ac:inkMkLst>
            <pc:docMk/>
            <pc:sldMk cId="965989383" sldId="316"/>
            <ac:inkMk id="536" creationId="{5929DFA0-C322-42A1-B006-3E8E40D026EE}"/>
          </ac:inkMkLst>
        </pc:inkChg>
        <pc:inkChg chg="del">
          <ac:chgData name="Tirthankar Mittra" userId="5a2678d12002f05b" providerId="LiveId" clId="{BAF9336C-C670-4CFA-A3CB-38CBE69C9111}" dt="2022-05-13T03:29:23.955" v="15603" actId="478"/>
          <ac:inkMkLst>
            <pc:docMk/>
            <pc:sldMk cId="965989383" sldId="316"/>
            <ac:inkMk id="537" creationId="{2A76D382-57D4-07CE-85AA-B1328C9ACF7A}"/>
          </ac:inkMkLst>
        </pc:inkChg>
        <pc:inkChg chg="del">
          <ac:chgData name="Tirthankar Mittra" userId="5a2678d12002f05b" providerId="LiveId" clId="{BAF9336C-C670-4CFA-A3CB-38CBE69C9111}" dt="2022-05-13T03:29:23.955" v="15603" actId="478"/>
          <ac:inkMkLst>
            <pc:docMk/>
            <pc:sldMk cId="965989383" sldId="316"/>
            <ac:inkMk id="538" creationId="{5D09DCE8-F0CC-2101-0262-3667A993257B}"/>
          </ac:inkMkLst>
        </pc:inkChg>
        <pc:inkChg chg="del">
          <ac:chgData name="Tirthankar Mittra" userId="5a2678d12002f05b" providerId="LiveId" clId="{BAF9336C-C670-4CFA-A3CB-38CBE69C9111}" dt="2022-05-13T03:29:23.955" v="15603" actId="478"/>
          <ac:inkMkLst>
            <pc:docMk/>
            <pc:sldMk cId="965989383" sldId="316"/>
            <ac:inkMk id="541" creationId="{C2F57CDC-F727-EE1D-7A65-115EE4F6D291}"/>
          </ac:inkMkLst>
        </pc:inkChg>
        <pc:inkChg chg="del">
          <ac:chgData name="Tirthankar Mittra" userId="5a2678d12002f05b" providerId="LiveId" clId="{BAF9336C-C670-4CFA-A3CB-38CBE69C9111}" dt="2022-05-13T03:29:23.955" v="15603" actId="478"/>
          <ac:inkMkLst>
            <pc:docMk/>
            <pc:sldMk cId="965989383" sldId="316"/>
            <ac:inkMk id="542" creationId="{DDF3C57E-6CEF-B87F-0920-DA143A6986BA}"/>
          </ac:inkMkLst>
        </pc:inkChg>
        <pc:inkChg chg="del">
          <ac:chgData name="Tirthankar Mittra" userId="5a2678d12002f05b" providerId="LiveId" clId="{BAF9336C-C670-4CFA-A3CB-38CBE69C9111}" dt="2022-05-13T03:29:23.955" v="15603" actId="478"/>
          <ac:inkMkLst>
            <pc:docMk/>
            <pc:sldMk cId="965989383" sldId="316"/>
            <ac:inkMk id="543" creationId="{DBA77C51-DA76-05CE-1E0F-910C624010EE}"/>
          </ac:inkMkLst>
        </pc:inkChg>
        <pc:inkChg chg="del">
          <ac:chgData name="Tirthankar Mittra" userId="5a2678d12002f05b" providerId="LiveId" clId="{BAF9336C-C670-4CFA-A3CB-38CBE69C9111}" dt="2022-05-13T03:29:23.955" v="15603" actId="478"/>
          <ac:inkMkLst>
            <pc:docMk/>
            <pc:sldMk cId="965989383" sldId="316"/>
            <ac:inkMk id="544" creationId="{E4A405C5-31BE-975C-C6E0-7475599FE5AE}"/>
          </ac:inkMkLst>
        </pc:inkChg>
        <pc:inkChg chg="del topLvl">
          <ac:chgData name="Tirthankar Mittra" userId="5a2678d12002f05b" providerId="LiveId" clId="{BAF9336C-C670-4CFA-A3CB-38CBE69C9111}" dt="2022-05-13T03:29:23.955" v="15603" actId="478"/>
          <ac:inkMkLst>
            <pc:docMk/>
            <pc:sldMk cId="965989383" sldId="316"/>
            <ac:inkMk id="545" creationId="{0F948083-CC0A-0F6A-B06D-250E597A77AA}"/>
          </ac:inkMkLst>
        </pc:inkChg>
        <pc:inkChg chg="del">
          <ac:chgData name="Tirthankar Mittra" userId="5a2678d12002f05b" providerId="LiveId" clId="{BAF9336C-C670-4CFA-A3CB-38CBE69C9111}" dt="2022-05-13T03:29:23.955" v="15603" actId="478"/>
          <ac:inkMkLst>
            <pc:docMk/>
            <pc:sldMk cId="965989383" sldId="316"/>
            <ac:inkMk id="546" creationId="{D58BC40D-778B-DDF6-9C67-1C4F4193DFA6}"/>
          </ac:inkMkLst>
        </pc:inkChg>
        <pc:inkChg chg="del">
          <ac:chgData name="Tirthankar Mittra" userId="5a2678d12002f05b" providerId="LiveId" clId="{BAF9336C-C670-4CFA-A3CB-38CBE69C9111}" dt="2022-05-13T03:29:23.955" v="15603" actId="478"/>
          <ac:inkMkLst>
            <pc:docMk/>
            <pc:sldMk cId="965989383" sldId="316"/>
            <ac:inkMk id="547" creationId="{5814860E-804A-2167-BBA5-6A64C874DA70}"/>
          </ac:inkMkLst>
        </pc:inkChg>
        <pc:inkChg chg="del">
          <ac:chgData name="Tirthankar Mittra" userId="5a2678d12002f05b" providerId="LiveId" clId="{BAF9336C-C670-4CFA-A3CB-38CBE69C9111}" dt="2022-05-13T03:29:23.955" v="15603" actId="478"/>
          <ac:inkMkLst>
            <pc:docMk/>
            <pc:sldMk cId="965989383" sldId="316"/>
            <ac:inkMk id="548" creationId="{1603B1BB-CCF3-AEF4-53E7-F2611493D7A5}"/>
          </ac:inkMkLst>
        </pc:inkChg>
        <pc:inkChg chg="del">
          <ac:chgData name="Tirthankar Mittra" userId="5a2678d12002f05b" providerId="LiveId" clId="{BAF9336C-C670-4CFA-A3CB-38CBE69C9111}" dt="2022-05-13T03:29:23.955" v="15603" actId="478"/>
          <ac:inkMkLst>
            <pc:docMk/>
            <pc:sldMk cId="965989383" sldId="316"/>
            <ac:inkMk id="549" creationId="{193F70CB-7580-0C09-824D-F364532280F8}"/>
          </ac:inkMkLst>
        </pc:inkChg>
        <pc:inkChg chg="del topLvl">
          <ac:chgData name="Tirthankar Mittra" userId="5a2678d12002f05b" providerId="LiveId" clId="{BAF9336C-C670-4CFA-A3CB-38CBE69C9111}" dt="2022-05-13T03:29:23.955" v="15603" actId="478"/>
          <ac:inkMkLst>
            <pc:docMk/>
            <pc:sldMk cId="965989383" sldId="316"/>
            <ac:inkMk id="550" creationId="{383B2A0F-83CE-6D4F-3C88-E9E7B3DF5ABC}"/>
          </ac:inkMkLst>
        </pc:inkChg>
        <pc:inkChg chg="del">
          <ac:chgData name="Tirthankar Mittra" userId="5a2678d12002f05b" providerId="LiveId" clId="{BAF9336C-C670-4CFA-A3CB-38CBE69C9111}" dt="2022-05-13T03:29:20.533" v="15602" actId="478"/>
          <ac:inkMkLst>
            <pc:docMk/>
            <pc:sldMk cId="965989383" sldId="316"/>
            <ac:inkMk id="552" creationId="{C48B160D-9D91-F187-3845-D516378C5967}"/>
          </ac:inkMkLst>
        </pc:inkChg>
        <pc:inkChg chg="del">
          <ac:chgData name="Tirthankar Mittra" userId="5a2678d12002f05b" providerId="LiveId" clId="{BAF9336C-C670-4CFA-A3CB-38CBE69C9111}" dt="2022-05-13T03:29:20.533" v="15602" actId="478"/>
          <ac:inkMkLst>
            <pc:docMk/>
            <pc:sldMk cId="965989383" sldId="316"/>
            <ac:inkMk id="553" creationId="{CCD194C5-887F-F7A7-8060-88912E5289C9}"/>
          </ac:inkMkLst>
        </pc:inkChg>
        <pc:inkChg chg="del">
          <ac:chgData name="Tirthankar Mittra" userId="5a2678d12002f05b" providerId="LiveId" clId="{BAF9336C-C670-4CFA-A3CB-38CBE69C9111}" dt="2022-05-13T03:29:20.533" v="15602" actId="478"/>
          <ac:inkMkLst>
            <pc:docMk/>
            <pc:sldMk cId="965989383" sldId="316"/>
            <ac:inkMk id="554" creationId="{AB0E9580-6D57-8E74-1FC9-8FD1FBDE9EC6}"/>
          </ac:inkMkLst>
        </pc:inkChg>
        <pc:inkChg chg="del">
          <ac:chgData name="Tirthankar Mittra" userId="5a2678d12002f05b" providerId="LiveId" clId="{BAF9336C-C670-4CFA-A3CB-38CBE69C9111}" dt="2022-05-13T03:29:20.533" v="15602" actId="478"/>
          <ac:inkMkLst>
            <pc:docMk/>
            <pc:sldMk cId="965989383" sldId="316"/>
            <ac:inkMk id="555" creationId="{5C420F00-CAB1-54CA-9ADB-618627FBE14C}"/>
          </ac:inkMkLst>
        </pc:inkChg>
        <pc:inkChg chg="del">
          <ac:chgData name="Tirthankar Mittra" userId="5a2678d12002f05b" providerId="LiveId" clId="{BAF9336C-C670-4CFA-A3CB-38CBE69C9111}" dt="2022-05-13T03:29:20.533" v="15602" actId="478"/>
          <ac:inkMkLst>
            <pc:docMk/>
            <pc:sldMk cId="965989383" sldId="316"/>
            <ac:inkMk id="556" creationId="{D3128717-F85D-65C8-AB9F-9C2C0C81F635}"/>
          </ac:inkMkLst>
        </pc:inkChg>
        <pc:inkChg chg="del">
          <ac:chgData name="Tirthankar Mittra" userId="5a2678d12002f05b" providerId="LiveId" clId="{BAF9336C-C670-4CFA-A3CB-38CBE69C9111}" dt="2022-05-13T03:29:20.533" v="15602" actId="478"/>
          <ac:inkMkLst>
            <pc:docMk/>
            <pc:sldMk cId="965989383" sldId="316"/>
            <ac:inkMk id="557" creationId="{2A44D3E3-D7D6-34D4-74F3-7636583A6D5F}"/>
          </ac:inkMkLst>
        </pc:inkChg>
        <pc:inkChg chg="del">
          <ac:chgData name="Tirthankar Mittra" userId="5a2678d12002f05b" providerId="LiveId" clId="{BAF9336C-C670-4CFA-A3CB-38CBE69C9111}" dt="2022-05-13T03:29:20.533" v="15602" actId="478"/>
          <ac:inkMkLst>
            <pc:docMk/>
            <pc:sldMk cId="965989383" sldId="316"/>
            <ac:inkMk id="559" creationId="{D17C1647-A2F8-105D-005C-EF00B99FCFCD}"/>
          </ac:inkMkLst>
        </pc:inkChg>
        <pc:inkChg chg="del">
          <ac:chgData name="Tirthankar Mittra" userId="5a2678d12002f05b" providerId="LiveId" clId="{BAF9336C-C670-4CFA-A3CB-38CBE69C9111}" dt="2022-05-13T03:29:20.533" v="15602" actId="478"/>
          <ac:inkMkLst>
            <pc:docMk/>
            <pc:sldMk cId="965989383" sldId="316"/>
            <ac:inkMk id="560" creationId="{DD105067-F30E-54A2-7F29-82022EFCE216}"/>
          </ac:inkMkLst>
        </pc:inkChg>
        <pc:inkChg chg="del">
          <ac:chgData name="Tirthankar Mittra" userId="5a2678d12002f05b" providerId="LiveId" clId="{BAF9336C-C670-4CFA-A3CB-38CBE69C9111}" dt="2022-05-13T03:29:20.533" v="15602" actId="478"/>
          <ac:inkMkLst>
            <pc:docMk/>
            <pc:sldMk cId="965989383" sldId="316"/>
            <ac:inkMk id="561" creationId="{DF27D533-E248-C17B-D60F-A268C99CF304}"/>
          </ac:inkMkLst>
        </pc:inkChg>
        <pc:inkChg chg="del">
          <ac:chgData name="Tirthankar Mittra" userId="5a2678d12002f05b" providerId="LiveId" clId="{BAF9336C-C670-4CFA-A3CB-38CBE69C9111}" dt="2022-05-13T03:29:20.533" v="15602" actId="478"/>
          <ac:inkMkLst>
            <pc:docMk/>
            <pc:sldMk cId="965989383" sldId="316"/>
            <ac:inkMk id="562" creationId="{6F2BD6E5-96DC-0038-A491-261C1F53F86D}"/>
          </ac:inkMkLst>
        </pc:inkChg>
        <pc:inkChg chg="del">
          <ac:chgData name="Tirthankar Mittra" userId="5a2678d12002f05b" providerId="LiveId" clId="{BAF9336C-C670-4CFA-A3CB-38CBE69C9111}" dt="2022-05-13T03:29:20.533" v="15602" actId="478"/>
          <ac:inkMkLst>
            <pc:docMk/>
            <pc:sldMk cId="965989383" sldId="316"/>
            <ac:inkMk id="563" creationId="{6BD90D90-AAD6-118F-E977-B1BD207B9805}"/>
          </ac:inkMkLst>
        </pc:inkChg>
        <pc:inkChg chg="del">
          <ac:chgData name="Tirthankar Mittra" userId="5a2678d12002f05b" providerId="LiveId" clId="{BAF9336C-C670-4CFA-A3CB-38CBE69C9111}" dt="2022-05-13T03:29:20.533" v="15602" actId="478"/>
          <ac:inkMkLst>
            <pc:docMk/>
            <pc:sldMk cId="965989383" sldId="316"/>
            <ac:inkMk id="564" creationId="{F01F4B81-880E-CF02-92D2-131746E966E3}"/>
          </ac:inkMkLst>
        </pc:inkChg>
        <pc:inkChg chg="del">
          <ac:chgData name="Tirthankar Mittra" userId="5a2678d12002f05b" providerId="LiveId" clId="{BAF9336C-C670-4CFA-A3CB-38CBE69C9111}" dt="2022-05-13T03:29:20.533" v="15602" actId="478"/>
          <ac:inkMkLst>
            <pc:docMk/>
            <pc:sldMk cId="965989383" sldId="316"/>
            <ac:inkMk id="565" creationId="{CA45C6C9-108B-5F0B-BAF3-BD7280DC954B}"/>
          </ac:inkMkLst>
        </pc:inkChg>
        <pc:inkChg chg="del">
          <ac:chgData name="Tirthankar Mittra" userId="5a2678d12002f05b" providerId="LiveId" clId="{BAF9336C-C670-4CFA-A3CB-38CBE69C9111}" dt="2022-05-13T03:29:20.533" v="15602" actId="478"/>
          <ac:inkMkLst>
            <pc:docMk/>
            <pc:sldMk cId="965989383" sldId="316"/>
            <ac:inkMk id="567" creationId="{89F17F94-4F62-882A-E1E1-4C07C0B3E7AA}"/>
          </ac:inkMkLst>
        </pc:inkChg>
        <pc:inkChg chg="del">
          <ac:chgData name="Tirthankar Mittra" userId="5a2678d12002f05b" providerId="LiveId" clId="{BAF9336C-C670-4CFA-A3CB-38CBE69C9111}" dt="2022-05-13T03:29:20.533" v="15602" actId="478"/>
          <ac:inkMkLst>
            <pc:docMk/>
            <pc:sldMk cId="965989383" sldId="316"/>
            <ac:inkMk id="569" creationId="{F8858AFD-7D94-824E-85BE-D58DABD25688}"/>
          </ac:inkMkLst>
        </pc:inkChg>
        <pc:inkChg chg="del">
          <ac:chgData name="Tirthankar Mittra" userId="5a2678d12002f05b" providerId="LiveId" clId="{BAF9336C-C670-4CFA-A3CB-38CBE69C9111}" dt="2022-05-13T03:29:20.533" v="15602" actId="478"/>
          <ac:inkMkLst>
            <pc:docMk/>
            <pc:sldMk cId="965989383" sldId="316"/>
            <ac:inkMk id="571" creationId="{8860682A-1AFF-766A-3468-1E183E01F773}"/>
          </ac:inkMkLst>
        </pc:inkChg>
        <pc:inkChg chg="del">
          <ac:chgData name="Tirthankar Mittra" userId="5a2678d12002f05b" providerId="LiveId" clId="{BAF9336C-C670-4CFA-A3CB-38CBE69C9111}" dt="2022-05-13T03:29:20.533" v="15602" actId="478"/>
          <ac:inkMkLst>
            <pc:docMk/>
            <pc:sldMk cId="965989383" sldId="316"/>
            <ac:inkMk id="572" creationId="{0A65E8B6-9111-D13D-7D9E-12BD88FC4EF2}"/>
          </ac:inkMkLst>
        </pc:inkChg>
        <pc:inkChg chg="del">
          <ac:chgData name="Tirthankar Mittra" userId="5a2678d12002f05b" providerId="LiveId" clId="{BAF9336C-C670-4CFA-A3CB-38CBE69C9111}" dt="2022-05-13T03:29:20.533" v="15602" actId="478"/>
          <ac:inkMkLst>
            <pc:docMk/>
            <pc:sldMk cId="965989383" sldId="316"/>
            <ac:inkMk id="573" creationId="{090573E5-E40F-F8A6-1479-73C6F7DB60A3}"/>
          </ac:inkMkLst>
        </pc:inkChg>
        <pc:inkChg chg="del">
          <ac:chgData name="Tirthankar Mittra" userId="5a2678d12002f05b" providerId="LiveId" clId="{BAF9336C-C670-4CFA-A3CB-38CBE69C9111}" dt="2022-05-13T03:29:20.533" v="15602" actId="478"/>
          <ac:inkMkLst>
            <pc:docMk/>
            <pc:sldMk cId="965989383" sldId="316"/>
            <ac:inkMk id="574" creationId="{13B177B4-CD48-86E8-E966-06272470F96B}"/>
          </ac:inkMkLst>
        </pc:inkChg>
        <pc:inkChg chg="del">
          <ac:chgData name="Tirthankar Mittra" userId="5a2678d12002f05b" providerId="LiveId" clId="{BAF9336C-C670-4CFA-A3CB-38CBE69C9111}" dt="2022-05-13T03:29:20.533" v="15602" actId="478"/>
          <ac:inkMkLst>
            <pc:docMk/>
            <pc:sldMk cId="965989383" sldId="316"/>
            <ac:inkMk id="576" creationId="{3E1B2BD0-E17C-5ADE-2D76-E872F4748BB8}"/>
          </ac:inkMkLst>
        </pc:inkChg>
        <pc:inkChg chg="del">
          <ac:chgData name="Tirthankar Mittra" userId="5a2678d12002f05b" providerId="LiveId" clId="{BAF9336C-C670-4CFA-A3CB-38CBE69C9111}" dt="2022-05-13T03:29:20.533" v="15602" actId="478"/>
          <ac:inkMkLst>
            <pc:docMk/>
            <pc:sldMk cId="965989383" sldId="316"/>
            <ac:inkMk id="577" creationId="{E8CC5F27-B862-B3F0-9AE8-1237CF830DF7}"/>
          </ac:inkMkLst>
        </pc:inkChg>
        <pc:inkChg chg="del">
          <ac:chgData name="Tirthankar Mittra" userId="5a2678d12002f05b" providerId="LiveId" clId="{BAF9336C-C670-4CFA-A3CB-38CBE69C9111}" dt="2022-05-13T03:29:20.533" v="15602" actId="478"/>
          <ac:inkMkLst>
            <pc:docMk/>
            <pc:sldMk cId="965989383" sldId="316"/>
            <ac:inkMk id="578" creationId="{42AA52CB-4C6D-1F7D-48BC-C135AA42CF6A}"/>
          </ac:inkMkLst>
        </pc:inkChg>
        <pc:inkChg chg="del">
          <ac:chgData name="Tirthankar Mittra" userId="5a2678d12002f05b" providerId="LiveId" clId="{BAF9336C-C670-4CFA-A3CB-38CBE69C9111}" dt="2022-05-13T03:29:20.533" v="15602" actId="478"/>
          <ac:inkMkLst>
            <pc:docMk/>
            <pc:sldMk cId="965989383" sldId="316"/>
            <ac:inkMk id="579" creationId="{7C3407D5-F2C3-76C7-C2CB-16CEDF448FDA}"/>
          </ac:inkMkLst>
        </pc:inkChg>
        <pc:inkChg chg="del">
          <ac:chgData name="Tirthankar Mittra" userId="5a2678d12002f05b" providerId="LiveId" clId="{BAF9336C-C670-4CFA-A3CB-38CBE69C9111}" dt="2022-05-13T03:29:20.533" v="15602" actId="478"/>
          <ac:inkMkLst>
            <pc:docMk/>
            <pc:sldMk cId="965989383" sldId="316"/>
            <ac:inkMk id="580" creationId="{DC7C59C1-D65E-AB51-DDEB-D1552C7698BC}"/>
          </ac:inkMkLst>
        </pc:inkChg>
        <pc:inkChg chg="del">
          <ac:chgData name="Tirthankar Mittra" userId="5a2678d12002f05b" providerId="LiveId" clId="{BAF9336C-C670-4CFA-A3CB-38CBE69C9111}" dt="2022-05-13T03:29:20.533" v="15602" actId="478"/>
          <ac:inkMkLst>
            <pc:docMk/>
            <pc:sldMk cId="965989383" sldId="316"/>
            <ac:inkMk id="583" creationId="{71642E0D-B30A-AB86-B36F-4AC61625657C}"/>
          </ac:inkMkLst>
        </pc:inkChg>
        <pc:inkChg chg="del">
          <ac:chgData name="Tirthankar Mittra" userId="5a2678d12002f05b" providerId="LiveId" clId="{BAF9336C-C670-4CFA-A3CB-38CBE69C9111}" dt="2022-05-13T03:29:20.533" v="15602" actId="478"/>
          <ac:inkMkLst>
            <pc:docMk/>
            <pc:sldMk cId="965989383" sldId="316"/>
            <ac:inkMk id="584" creationId="{12773D27-F7F7-D426-38A1-44DF5F5B1865}"/>
          </ac:inkMkLst>
        </pc:inkChg>
        <pc:inkChg chg="del">
          <ac:chgData name="Tirthankar Mittra" userId="5a2678d12002f05b" providerId="LiveId" clId="{BAF9336C-C670-4CFA-A3CB-38CBE69C9111}" dt="2022-05-13T03:29:20.533" v="15602" actId="478"/>
          <ac:inkMkLst>
            <pc:docMk/>
            <pc:sldMk cId="965989383" sldId="316"/>
            <ac:inkMk id="585" creationId="{DC2B0E29-8EDF-DDA6-B5EF-819DF2A52014}"/>
          </ac:inkMkLst>
        </pc:inkChg>
        <pc:inkChg chg="del">
          <ac:chgData name="Tirthankar Mittra" userId="5a2678d12002f05b" providerId="LiveId" clId="{BAF9336C-C670-4CFA-A3CB-38CBE69C9111}" dt="2022-05-13T03:29:20.533" v="15602" actId="478"/>
          <ac:inkMkLst>
            <pc:docMk/>
            <pc:sldMk cId="965989383" sldId="316"/>
            <ac:inkMk id="586" creationId="{86BF5DDC-CC17-C681-CBA4-C9FCD364123F}"/>
          </ac:inkMkLst>
        </pc:inkChg>
        <pc:inkChg chg="del">
          <ac:chgData name="Tirthankar Mittra" userId="5a2678d12002f05b" providerId="LiveId" clId="{BAF9336C-C670-4CFA-A3CB-38CBE69C9111}" dt="2022-05-13T03:29:23.955" v="15603" actId="478"/>
          <ac:inkMkLst>
            <pc:docMk/>
            <pc:sldMk cId="965989383" sldId="316"/>
            <ac:inkMk id="587" creationId="{77C979F8-75DC-C999-121B-AA5D645F3F50}"/>
          </ac:inkMkLst>
        </pc:inkChg>
        <pc:inkChg chg="del">
          <ac:chgData name="Tirthankar Mittra" userId="5a2678d12002f05b" providerId="LiveId" clId="{BAF9336C-C670-4CFA-A3CB-38CBE69C9111}" dt="2022-05-13T03:29:23.955" v="15603" actId="478"/>
          <ac:inkMkLst>
            <pc:docMk/>
            <pc:sldMk cId="965989383" sldId="316"/>
            <ac:inkMk id="589" creationId="{F9058EA5-2C66-940E-2CED-91EA4F4DF8E4}"/>
          </ac:inkMkLst>
        </pc:inkChg>
        <pc:inkChg chg="del topLvl">
          <ac:chgData name="Tirthankar Mittra" userId="5a2678d12002f05b" providerId="LiveId" clId="{BAF9336C-C670-4CFA-A3CB-38CBE69C9111}" dt="2022-05-13T03:29:23.955" v="15603" actId="478"/>
          <ac:inkMkLst>
            <pc:docMk/>
            <pc:sldMk cId="965989383" sldId="316"/>
            <ac:inkMk id="590" creationId="{3F57DDD9-EE65-1D1A-0A46-ECE73D07991B}"/>
          </ac:inkMkLst>
        </pc:inkChg>
        <pc:inkChg chg="del">
          <ac:chgData name="Tirthankar Mittra" userId="5a2678d12002f05b" providerId="LiveId" clId="{BAF9336C-C670-4CFA-A3CB-38CBE69C9111}" dt="2022-05-13T03:29:23.955" v="15603" actId="478"/>
          <ac:inkMkLst>
            <pc:docMk/>
            <pc:sldMk cId="965989383" sldId="316"/>
            <ac:inkMk id="591" creationId="{B5D1DA03-BC7F-C4C0-1DFB-516B994395D0}"/>
          </ac:inkMkLst>
        </pc:inkChg>
        <pc:inkChg chg="del">
          <ac:chgData name="Tirthankar Mittra" userId="5a2678d12002f05b" providerId="LiveId" clId="{BAF9336C-C670-4CFA-A3CB-38CBE69C9111}" dt="2022-05-13T03:29:23.955" v="15603" actId="478"/>
          <ac:inkMkLst>
            <pc:docMk/>
            <pc:sldMk cId="965989383" sldId="316"/>
            <ac:inkMk id="592" creationId="{6DD35973-FE5C-741C-0A07-02C591DFC643}"/>
          </ac:inkMkLst>
        </pc:inkChg>
        <pc:inkChg chg="del">
          <ac:chgData name="Tirthankar Mittra" userId="5a2678d12002f05b" providerId="LiveId" clId="{BAF9336C-C670-4CFA-A3CB-38CBE69C9111}" dt="2022-05-13T03:29:23.955" v="15603" actId="478"/>
          <ac:inkMkLst>
            <pc:docMk/>
            <pc:sldMk cId="965989383" sldId="316"/>
            <ac:inkMk id="593" creationId="{F76BB6E0-0DC2-0620-F265-B47A58074EFE}"/>
          </ac:inkMkLst>
        </pc:inkChg>
        <pc:inkChg chg="del">
          <ac:chgData name="Tirthankar Mittra" userId="5a2678d12002f05b" providerId="LiveId" clId="{BAF9336C-C670-4CFA-A3CB-38CBE69C9111}" dt="2022-05-13T03:29:23.955" v="15603" actId="478"/>
          <ac:inkMkLst>
            <pc:docMk/>
            <pc:sldMk cId="965989383" sldId="316"/>
            <ac:inkMk id="594" creationId="{0A6BAE9C-C4F2-FD6C-567A-DB6E55DA07B1}"/>
          </ac:inkMkLst>
        </pc:inkChg>
        <pc:inkChg chg="del">
          <ac:chgData name="Tirthankar Mittra" userId="5a2678d12002f05b" providerId="LiveId" clId="{BAF9336C-C670-4CFA-A3CB-38CBE69C9111}" dt="2022-05-13T03:29:23.955" v="15603" actId="478"/>
          <ac:inkMkLst>
            <pc:docMk/>
            <pc:sldMk cId="965989383" sldId="316"/>
            <ac:inkMk id="595" creationId="{8ECAD699-E7D5-8E99-490D-924C533BE332}"/>
          </ac:inkMkLst>
        </pc:inkChg>
        <pc:inkChg chg="del">
          <ac:chgData name="Tirthankar Mittra" userId="5a2678d12002f05b" providerId="LiveId" clId="{BAF9336C-C670-4CFA-A3CB-38CBE69C9111}" dt="2022-05-13T03:29:23.955" v="15603" actId="478"/>
          <ac:inkMkLst>
            <pc:docMk/>
            <pc:sldMk cId="965989383" sldId="316"/>
            <ac:inkMk id="596" creationId="{BC2D1119-2805-8E29-A140-20A260B421D8}"/>
          </ac:inkMkLst>
        </pc:inkChg>
        <pc:inkChg chg="del">
          <ac:chgData name="Tirthankar Mittra" userId="5a2678d12002f05b" providerId="LiveId" clId="{BAF9336C-C670-4CFA-A3CB-38CBE69C9111}" dt="2022-05-13T03:29:23.955" v="15603" actId="478"/>
          <ac:inkMkLst>
            <pc:docMk/>
            <pc:sldMk cId="965989383" sldId="316"/>
            <ac:inkMk id="597" creationId="{6D38EA71-5349-B6CF-9483-B0F38243C3DC}"/>
          </ac:inkMkLst>
        </pc:inkChg>
        <pc:inkChg chg="del topLvl">
          <ac:chgData name="Tirthankar Mittra" userId="5a2678d12002f05b" providerId="LiveId" clId="{BAF9336C-C670-4CFA-A3CB-38CBE69C9111}" dt="2022-05-13T03:29:23.955" v="15603" actId="478"/>
          <ac:inkMkLst>
            <pc:docMk/>
            <pc:sldMk cId="965989383" sldId="316"/>
            <ac:inkMk id="598" creationId="{DB4C943D-E52C-F75F-5A74-9FC7E77D6C00}"/>
          </ac:inkMkLst>
        </pc:inkChg>
        <pc:inkChg chg="del">
          <ac:chgData name="Tirthankar Mittra" userId="5a2678d12002f05b" providerId="LiveId" clId="{BAF9336C-C670-4CFA-A3CB-38CBE69C9111}" dt="2022-05-13T03:29:23.955" v="15603" actId="478"/>
          <ac:inkMkLst>
            <pc:docMk/>
            <pc:sldMk cId="965989383" sldId="316"/>
            <ac:inkMk id="599" creationId="{413CC623-4B31-88BE-6EA1-EFF1E0A983B3}"/>
          </ac:inkMkLst>
        </pc:inkChg>
        <pc:inkChg chg="del">
          <ac:chgData name="Tirthankar Mittra" userId="5a2678d12002f05b" providerId="LiveId" clId="{BAF9336C-C670-4CFA-A3CB-38CBE69C9111}" dt="2022-05-13T03:29:23.955" v="15603" actId="478"/>
          <ac:inkMkLst>
            <pc:docMk/>
            <pc:sldMk cId="965989383" sldId="316"/>
            <ac:inkMk id="600" creationId="{1311AF55-C17B-FF3D-4E8A-3C456C0B6232}"/>
          </ac:inkMkLst>
        </pc:inkChg>
        <pc:inkChg chg="del">
          <ac:chgData name="Tirthankar Mittra" userId="5a2678d12002f05b" providerId="LiveId" clId="{BAF9336C-C670-4CFA-A3CB-38CBE69C9111}" dt="2022-05-13T03:29:23.955" v="15603" actId="478"/>
          <ac:inkMkLst>
            <pc:docMk/>
            <pc:sldMk cId="965989383" sldId="316"/>
            <ac:inkMk id="601" creationId="{7FFAE52F-2EC3-42B4-2109-5383595BF896}"/>
          </ac:inkMkLst>
        </pc:inkChg>
        <pc:inkChg chg="del">
          <ac:chgData name="Tirthankar Mittra" userId="5a2678d12002f05b" providerId="LiveId" clId="{BAF9336C-C670-4CFA-A3CB-38CBE69C9111}" dt="2022-05-13T03:29:23.955" v="15603" actId="478"/>
          <ac:inkMkLst>
            <pc:docMk/>
            <pc:sldMk cId="965989383" sldId="316"/>
            <ac:inkMk id="602" creationId="{8D54BAD5-C057-EDED-60BE-7640D0151D85}"/>
          </ac:inkMkLst>
        </pc:inkChg>
        <pc:inkChg chg="del">
          <ac:chgData name="Tirthankar Mittra" userId="5a2678d12002f05b" providerId="LiveId" clId="{BAF9336C-C670-4CFA-A3CB-38CBE69C9111}" dt="2022-05-13T03:29:23.955" v="15603" actId="478"/>
          <ac:inkMkLst>
            <pc:docMk/>
            <pc:sldMk cId="965989383" sldId="316"/>
            <ac:inkMk id="603" creationId="{0D60DBB5-061D-810E-280B-A246C9F5A8B7}"/>
          </ac:inkMkLst>
        </pc:inkChg>
        <pc:inkChg chg="del">
          <ac:chgData name="Tirthankar Mittra" userId="5a2678d12002f05b" providerId="LiveId" clId="{BAF9336C-C670-4CFA-A3CB-38CBE69C9111}" dt="2022-05-13T03:29:23.955" v="15603" actId="478"/>
          <ac:inkMkLst>
            <pc:docMk/>
            <pc:sldMk cId="965989383" sldId="316"/>
            <ac:inkMk id="604" creationId="{408EE429-587C-3425-85FC-3F2212A9AD45}"/>
          </ac:inkMkLst>
        </pc:inkChg>
        <pc:inkChg chg="del">
          <ac:chgData name="Tirthankar Mittra" userId="5a2678d12002f05b" providerId="LiveId" clId="{BAF9336C-C670-4CFA-A3CB-38CBE69C9111}" dt="2022-05-13T03:29:23.955" v="15603" actId="478"/>
          <ac:inkMkLst>
            <pc:docMk/>
            <pc:sldMk cId="965989383" sldId="316"/>
            <ac:inkMk id="605" creationId="{63D1141E-00C1-22E0-62D8-FAA33D02BA45}"/>
          </ac:inkMkLst>
        </pc:inkChg>
        <pc:inkChg chg="del">
          <ac:chgData name="Tirthankar Mittra" userId="5a2678d12002f05b" providerId="LiveId" clId="{BAF9336C-C670-4CFA-A3CB-38CBE69C9111}" dt="2022-05-13T03:29:23.955" v="15603" actId="478"/>
          <ac:inkMkLst>
            <pc:docMk/>
            <pc:sldMk cId="965989383" sldId="316"/>
            <ac:inkMk id="606" creationId="{408AD1BD-0A17-A96D-F594-B26DE0708A1E}"/>
          </ac:inkMkLst>
        </pc:inkChg>
        <pc:inkChg chg="del">
          <ac:chgData name="Tirthankar Mittra" userId="5a2678d12002f05b" providerId="LiveId" clId="{BAF9336C-C670-4CFA-A3CB-38CBE69C9111}" dt="2022-05-13T03:29:20.533" v="15602" actId="478"/>
          <ac:inkMkLst>
            <pc:docMk/>
            <pc:sldMk cId="965989383" sldId="316"/>
            <ac:inkMk id="608" creationId="{0A9F02DB-F0F5-AFFB-EDB2-2BE1AA6E43C7}"/>
          </ac:inkMkLst>
        </pc:inkChg>
        <pc:inkChg chg="del">
          <ac:chgData name="Tirthankar Mittra" userId="5a2678d12002f05b" providerId="LiveId" clId="{BAF9336C-C670-4CFA-A3CB-38CBE69C9111}" dt="2022-05-13T03:29:20.533" v="15602" actId="478"/>
          <ac:inkMkLst>
            <pc:docMk/>
            <pc:sldMk cId="965989383" sldId="316"/>
            <ac:inkMk id="609" creationId="{A4D8F582-8A6C-BE5D-74E3-E39491BBF258}"/>
          </ac:inkMkLst>
        </pc:inkChg>
        <pc:inkChg chg="del">
          <ac:chgData name="Tirthankar Mittra" userId="5a2678d12002f05b" providerId="LiveId" clId="{BAF9336C-C670-4CFA-A3CB-38CBE69C9111}" dt="2022-05-13T03:29:20.533" v="15602" actId="478"/>
          <ac:inkMkLst>
            <pc:docMk/>
            <pc:sldMk cId="965989383" sldId="316"/>
            <ac:inkMk id="611" creationId="{8F87183A-D7FB-0E06-37DE-617DF1E9A560}"/>
          </ac:inkMkLst>
        </pc:inkChg>
        <pc:inkChg chg="del">
          <ac:chgData name="Tirthankar Mittra" userId="5a2678d12002f05b" providerId="LiveId" clId="{BAF9336C-C670-4CFA-A3CB-38CBE69C9111}" dt="2022-05-13T03:29:20.533" v="15602" actId="478"/>
          <ac:inkMkLst>
            <pc:docMk/>
            <pc:sldMk cId="965989383" sldId="316"/>
            <ac:inkMk id="612" creationId="{C7CF8C54-9B59-CD15-261E-C95A16E7EA5A}"/>
          </ac:inkMkLst>
        </pc:inkChg>
        <pc:inkChg chg="del">
          <ac:chgData name="Tirthankar Mittra" userId="5a2678d12002f05b" providerId="LiveId" clId="{BAF9336C-C670-4CFA-A3CB-38CBE69C9111}" dt="2022-05-13T03:29:20.533" v="15602" actId="478"/>
          <ac:inkMkLst>
            <pc:docMk/>
            <pc:sldMk cId="965989383" sldId="316"/>
            <ac:inkMk id="613" creationId="{BB7C2F1F-9EC0-831A-C01F-52EC9DCCF5FE}"/>
          </ac:inkMkLst>
        </pc:inkChg>
        <pc:inkChg chg="del">
          <ac:chgData name="Tirthankar Mittra" userId="5a2678d12002f05b" providerId="LiveId" clId="{BAF9336C-C670-4CFA-A3CB-38CBE69C9111}" dt="2022-05-13T03:29:20.533" v="15602" actId="478"/>
          <ac:inkMkLst>
            <pc:docMk/>
            <pc:sldMk cId="965989383" sldId="316"/>
            <ac:inkMk id="614" creationId="{242083D2-59DD-2505-8B3B-199B226280E5}"/>
          </ac:inkMkLst>
        </pc:inkChg>
        <pc:inkChg chg="del">
          <ac:chgData name="Tirthankar Mittra" userId="5a2678d12002f05b" providerId="LiveId" clId="{BAF9336C-C670-4CFA-A3CB-38CBE69C9111}" dt="2022-05-13T03:29:20.533" v="15602" actId="478"/>
          <ac:inkMkLst>
            <pc:docMk/>
            <pc:sldMk cId="965989383" sldId="316"/>
            <ac:inkMk id="615" creationId="{1567F329-FE34-A59B-AE54-832F08932DE5}"/>
          </ac:inkMkLst>
        </pc:inkChg>
        <pc:inkChg chg="del">
          <ac:chgData name="Tirthankar Mittra" userId="5a2678d12002f05b" providerId="LiveId" clId="{BAF9336C-C670-4CFA-A3CB-38CBE69C9111}" dt="2022-05-13T03:29:20.533" v="15602" actId="478"/>
          <ac:inkMkLst>
            <pc:docMk/>
            <pc:sldMk cId="965989383" sldId="316"/>
            <ac:inkMk id="616" creationId="{5275359C-A2E3-1DEF-73A5-E3B9783AEBBD}"/>
          </ac:inkMkLst>
        </pc:inkChg>
        <pc:inkChg chg="del">
          <ac:chgData name="Tirthankar Mittra" userId="5a2678d12002f05b" providerId="LiveId" clId="{BAF9336C-C670-4CFA-A3CB-38CBE69C9111}" dt="2022-05-13T03:29:20.533" v="15602" actId="478"/>
          <ac:inkMkLst>
            <pc:docMk/>
            <pc:sldMk cId="965989383" sldId="316"/>
            <ac:inkMk id="617" creationId="{D1F5EB10-96DC-17A5-11AD-D8AAB92EB4D1}"/>
          </ac:inkMkLst>
        </pc:inkChg>
        <pc:inkChg chg="del">
          <ac:chgData name="Tirthankar Mittra" userId="5a2678d12002f05b" providerId="LiveId" clId="{BAF9336C-C670-4CFA-A3CB-38CBE69C9111}" dt="2022-05-13T03:29:20.533" v="15602" actId="478"/>
          <ac:inkMkLst>
            <pc:docMk/>
            <pc:sldMk cId="965989383" sldId="316"/>
            <ac:inkMk id="618" creationId="{EEA353BD-F6EB-0028-899A-803E7EF65599}"/>
          </ac:inkMkLst>
        </pc:inkChg>
        <pc:inkChg chg="del">
          <ac:chgData name="Tirthankar Mittra" userId="5a2678d12002f05b" providerId="LiveId" clId="{BAF9336C-C670-4CFA-A3CB-38CBE69C9111}" dt="2022-05-13T03:29:23.955" v="15603" actId="478"/>
          <ac:inkMkLst>
            <pc:docMk/>
            <pc:sldMk cId="965989383" sldId="316"/>
            <ac:inkMk id="619" creationId="{8A964673-6DE1-DDB4-DDB6-327FB32F1821}"/>
          </ac:inkMkLst>
        </pc:inkChg>
        <pc:inkChg chg="del">
          <ac:chgData name="Tirthankar Mittra" userId="5a2678d12002f05b" providerId="LiveId" clId="{BAF9336C-C670-4CFA-A3CB-38CBE69C9111}" dt="2022-05-13T03:29:23.955" v="15603" actId="478"/>
          <ac:inkMkLst>
            <pc:docMk/>
            <pc:sldMk cId="965989383" sldId="316"/>
            <ac:inkMk id="620" creationId="{0856B4C2-BA7F-6AB4-A35A-6AE589286607}"/>
          </ac:inkMkLst>
        </pc:inkChg>
        <pc:inkChg chg="del topLvl">
          <ac:chgData name="Tirthankar Mittra" userId="5a2678d12002f05b" providerId="LiveId" clId="{BAF9336C-C670-4CFA-A3CB-38CBE69C9111}" dt="2022-05-13T03:29:23.955" v="15603" actId="478"/>
          <ac:inkMkLst>
            <pc:docMk/>
            <pc:sldMk cId="965989383" sldId="316"/>
            <ac:inkMk id="621" creationId="{D24D3086-0950-ED42-6A85-19290A292FEA}"/>
          </ac:inkMkLst>
        </pc:inkChg>
        <pc:inkChg chg="del">
          <ac:chgData name="Tirthankar Mittra" userId="5a2678d12002f05b" providerId="LiveId" clId="{BAF9336C-C670-4CFA-A3CB-38CBE69C9111}" dt="2022-05-13T03:29:23.955" v="15603" actId="478"/>
          <ac:inkMkLst>
            <pc:docMk/>
            <pc:sldMk cId="965989383" sldId="316"/>
            <ac:inkMk id="622" creationId="{34FB8267-EB5E-00F2-1D25-2C30228AD0A0}"/>
          </ac:inkMkLst>
        </pc:inkChg>
        <pc:inkChg chg="del topLvl">
          <ac:chgData name="Tirthankar Mittra" userId="5a2678d12002f05b" providerId="LiveId" clId="{BAF9336C-C670-4CFA-A3CB-38CBE69C9111}" dt="2022-05-13T03:29:23.955" v="15603" actId="478"/>
          <ac:inkMkLst>
            <pc:docMk/>
            <pc:sldMk cId="965989383" sldId="316"/>
            <ac:inkMk id="623" creationId="{E1E558B0-73AE-9EA9-D8D6-451E42924266}"/>
          </ac:inkMkLst>
        </pc:inkChg>
        <pc:inkChg chg="del">
          <ac:chgData name="Tirthankar Mittra" userId="5a2678d12002f05b" providerId="LiveId" clId="{BAF9336C-C670-4CFA-A3CB-38CBE69C9111}" dt="2022-05-13T03:29:23.955" v="15603" actId="478"/>
          <ac:inkMkLst>
            <pc:docMk/>
            <pc:sldMk cId="965989383" sldId="316"/>
            <ac:inkMk id="624" creationId="{62325B1C-A833-C3F3-EDD3-D950258927A4}"/>
          </ac:inkMkLst>
        </pc:inkChg>
        <pc:inkChg chg="del">
          <ac:chgData name="Tirthankar Mittra" userId="5a2678d12002f05b" providerId="LiveId" clId="{BAF9336C-C670-4CFA-A3CB-38CBE69C9111}" dt="2022-05-13T03:29:23.955" v="15603" actId="478"/>
          <ac:inkMkLst>
            <pc:docMk/>
            <pc:sldMk cId="965989383" sldId="316"/>
            <ac:inkMk id="625" creationId="{F3AEDFB6-F3F8-2ACA-F171-C6516AC285C2}"/>
          </ac:inkMkLst>
        </pc:inkChg>
        <pc:inkChg chg="del">
          <ac:chgData name="Tirthankar Mittra" userId="5a2678d12002f05b" providerId="LiveId" clId="{BAF9336C-C670-4CFA-A3CB-38CBE69C9111}" dt="2022-05-13T03:29:23.955" v="15603" actId="478"/>
          <ac:inkMkLst>
            <pc:docMk/>
            <pc:sldMk cId="965989383" sldId="316"/>
            <ac:inkMk id="626" creationId="{C6872A6A-383B-A76C-9E8C-EE9261330064}"/>
          </ac:inkMkLst>
        </pc:inkChg>
        <pc:inkChg chg="del">
          <ac:chgData name="Tirthankar Mittra" userId="5a2678d12002f05b" providerId="LiveId" clId="{BAF9336C-C670-4CFA-A3CB-38CBE69C9111}" dt="2022-05-13T03:29:23.955" v="15603" actId="478"/>
          <ac:inkMkLst>
            <pc:docMk/>
            <pc:sldMk cId="965989383" sldId="316"/>
            <ac:inkMk id="627" creationId="{7DBD92A0-1D20-CE5C-E2C3-82905523DFC9}"/>
          </ac:inkMkLst>
        </pc:inkChg>
        <pc:cxnChg chg="add mod">
          <ac:chgData name="Tirthankar Mittra" userId="5a2678d12002f05b" providerId="LiveId" clId="{BAF9336C-C670-4CFA-A3CB-38CBE69C9111}" dt="2022-05-13T04:01:23.876" v="16477" actId="1582"/>
          <ac:cxnSpMkLst>
            <pc:docMk/>
            <pc:sldMk cId="965989383" sldId="316"/>
            <ac:cxnSpMk id="12" creationId="{B020C0C7-D4F9-8A15-22BD-181AE08A365B}"/>
          </ac:cxnSpMkLst>
        </pc:cxnChg>
        <pc:cxnChg chg="add del">
          <ac:chgData name="Tirthankar Mittra" userId="5a2678d12002f05b" providerId="LiveId" clId="{BAF9336C-C670-4CFA-A3CB-38CBE69C9111}" dt="2022-05-13T04:00:04.671" v="16432" actId="11529"/>
          <ac:cxnSpMkLst>
            <pc:docMk/>
            <pc:sldMk cId="965989383" sldId="316"/>
            <ac:cxnSpMk id="14" creationId="{4CE2DCC4-22A1-67EA-7DD2-884F4F7633ED}"/>
          </ac:cxnSpMkLst>
        </pc:cxnChg>
        <pc:cxnChg chg="add mod">
          <ac:chgData name="Tirthankar Mittra" userId="5a2678d12002f05b" providerId="LiveId" clId="{BAF9336C-C670-4CFA-A3CB-38CBE69C9111}" dt="2022-05-13T04:01:30.801" v="16479" actId="208"/>
          <ac:cxnSpMkLst>
            <pc:docMk/>
            <pc:sldMk cId="965989383" sldId="316"/>
            <ac:cxnSpMk id="16" creationId="{C22BEB4D-AB6A-FDC3-44CC-554A01346D70}"/>
          </ac:cxnSpMkLst>
        </pc:cxnChg>
        <pc:cxnChg chg="del">
          <ac:chgData name="Tirthankar Mittra" userId="5a2678d12002f05b" providerId="LiveId" clId="{BAF9336C-C670-4CFA-A3CB-38CBE69C9111}" dt="2022-05-13T03:36:53.080" v="15964" actId="478"/>
          <ac:cxnSpMkLst>
            <pc:docMk/>
            <pc:sldMk cId="965989383" sldId="316"/>
            <ac:cxnSpMk id="80" creationId="{3ADA0874-F6E2-1E55-F626-00A7CEF5A169}"/>
          </ac:cxnSpMkLst>
        </pc:cxnChg>
        <pc:cxnChg chg="del">
          <ac:chgData name="Tirthankar Mittra" userId="5a2678d12002f05b" providerId="LiveId" clId="{BAF9336C-C670-4CFA-A3CB-38CBE69C9111}" dt="2022-05-13T03:36:53.080" v="15964" actId="478"/>
          <ac:cxnSpMkLst>
            <pc:docMk/>
            <pc:sldMk cId="965989383" sldId="316"/>
            <ac:cxnSpMk id="139" creationId="{E3F2CC52-ED38-6CE9-856B-AC4BCE7262E8}"/>
          </ac:cxnSpMkLst>
        </pc:cxnChg>
        <pc:cxnChg chg="del">
          <ac:chgData name="Tirthankar Mittra" userId="5a2678d12002f05b" providerId="LiveId" clId="{BAF9336C-C670-4CFA-A3CB-38CBE69C9111}" dt="2022-05-13T03:36:53.080" v="15964" actId="478"/>
          <ac:cxnSpMkLst>
            <pc:docMk/>
            <pc:sldMk cId="965989383" sldId="316"/>
            <ac:cxnSpMk id="349" creationId="{145E52FA-F74A-668E-6C7A-2E25926D8569}"/>
          </ac:cxnSpMkLst>
        </pc:cxnChg>
        <pc:cxnChg chg="del">
          <ac:chgData name="Tirthankar Mittra" userId="5a2678d12002f05b" providerId="LiveId" clId="{BAF9336C-C670-4CFA-A3CB-38CBE69C9111}" dt="2022-05-13T03:36:53.080" v="15964" actId="478"/>
          <ac:cxnSpMkLst>
            <pc:docMk/>
            <pc:sldMk cId="965989383" sldId="316"/>
            <ac:cxnSpMk id="414" creationId="{BAD92FFD-BCF8-1B03-E8D1-FF94AF46AA91}"/>
          </ac:cxnSpMkLst>
        </pc:cxnChg>
        <pc:cxnChg chg="mod topLvl">
          <ac:chgData name="Tirthankar Mittra" userId="5a2678d12002f05b" providerId="LiveId" clId="{BAF9336C-C670-4CFA-A3CB-38CBE69C9111}" dt="2022-05-13T04:04:59.005" v="16600"/>
          <ac:cxnSpMkLst>
            <pc:docMk/>
            <pc:sldMk cId="965989383" sldId="316"/>
            <ac:cxnSpMk id="435" creationId="{E237B203-B134-FF43-6EAA-1D4FF7643AD7}"/>
          </ac:cxnSpMkLst>
        </pc:cxnChg>
        <pc:cxnChg chg="mod topLvl">
          <ac:chgData name="Tirthankar Mittra" userId="5a2678d12002f05b" providerId="LiveId" clId="{BAF9336C-C670-4CFA-A3CB-38CBE69C9111}" dt="2022-05-13T04:04:59.005" v="16600"/>
          <ac:cxnSpMkLst>
            <pc:docMk/>
            <pc:sldMk cId="965989383" sldId="316"/>
            <ac:cxnSpMk id="462" creationId="{90BE81BB-3C35-9B88-370A-C4AE01E0F299}"/>
          </ac:cxnSpMkLst>
        </pc:cxnChg>
        <pc:cxnChg chg="del">
          <ac:chgData name="Tirthankar Mittra" userId="5a2678d12002f05b" providerId="LiveId" clId="{BAF9336C-C670-4CFA-A3CB-38CBE69C9111}" dt="2022-05-13T03:36:53.080" v="15964" actId="478"/>
          <ac:cxnSpMkLst>
            <pc:docMk/>
            <pc:sldMk cId="965989383" sldId="316"/>
            <ac:cxnSpMk id="498" creationId="{E7762D1C-1731-5617-965C-58B9A773360E}"/>
          </ac:cxnSpMkLst>
        </pc:cxnChg>
        <pc:cxnChg chg="del">
          <ac:chgData name="Tirthankar Mittra" userId="5a2678d12002f05b" providerId="LiveId" clId="{BAF9336C-C670-4CFA-A3CB-38CBE69C9111}" dt="2022-05-13T03:36:53.080" v="15964" actId="478"/>
          <ac:cxnSpMkLst>
            <pc:docMk/>
            <pc:sldMk cId="965989383" sldId="316"/>
            <ac:cxnSpMk id="521" creationId="{1DFA0B6D-4282-951B-D962-842DF6DE6D01}"/>
          </ac:cxnSpMkLst>
        </pc:cxn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5T04:18:14.520"/>
    </inkml:context>
    <inkml:brush xml:id="br0">
      <inkml:brushProperty name="width" value="0.05" units="cm"/>
      <inkml:brushProperty name="height" value="0.05" units="cm"/>
    </inkml:brush>
  </inkml:definitions>
  <inkml:trace contextRef="#ctx0" brushRef="#br0">0 0 5041,'3'21'792,"-2"-15"-57,0 1 1,0-1-1,-1 1 1,-2 3 4440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5T04:18:34.197"/>
    </inkml:context>
    <inkml:brush xml:id="br0">
      <inkml:brushProperty name="width" value="0.05" units="cm"/>
      <inkml:brushProperty name="height" value="0.05" units="cm"/>
    </inkml:brush>
  </inkml:definitions>
  <inkml:trace contextRef="#ctx0" brushRef="#br0">0 0 5937,'12'55'2425,"-13"-55"-1593,-1 0-344,-2 1-368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5T04:18:14.520"/>
    </inkml:context>
    <inkml:brush xml:id="br0">
      <inkml:brushProperty name="width" value="0.05" units="cm"/>
      <inkml:brushProperty name="height" value="0.05" units="cm"/>
    </inkml:brush>
  </inkml:definitions>
  <inkml:trace contextRef="#ctx0" brushRef="#br0">0 0 5041,'3'21'792,"-2"-15"-57,0 1 1,0-1-1,-1 1 1,-2 3 4440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5T04:18:34.197"/>
    </inkml:context>
    <inkml:brush xml:id="br0">
      <inkml:brushProperty name="width" value="0.05" units="cm"/>
      <inkml:brushProperty name="height" value="0.05" units="cm"/>
    </inkml:brush>
  </inkml:definitions>
  <inkml:trace contextRef="#ctx0" brushRef="#br0">0 0 5937,'12'55'2425,"-13"-55"-1593,-1 0-344,-2 1-368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6BA894-726E-4A96-97EC-2A2C3F11A06A}" type="datetimeFigureOut">
              <a:rPr lang="en-US" smtClean="0"/>
              <a:t>8/24/2022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A8AC8B-44F2-4127-95F4-C56382938911}" type="slidenum">
              <a:rPr lang="en-US" smtClean="0"/>
              <a:t>‹#›</a:t>
            </a:fld>
            <a:endParaRPr lang="en-US"/>
          </a:p>
        </p:txBody>
      </p:sp>
    </p:spTree>
    <p:extLst>
      <p:ext uri="{BB962C8B-B14F-4D97-AF65-F5344CB8AC3E}">
        <p14:creationId xmlns:p14="http://schemas.microsoft.com/office/powerpoint/2010/main" val="1390019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The number of possible policies is equal to the number of</a:t>
            </a:r>
            <a:r>
              <a:rPr lang="en-IN" b="1" baseline="0" dirty="0"/>
              <a:t> actions to the power of number of states.</a:t>
            </a:r>
          </a:p>
          <a:p>
            <a:r>
              <a:rPr lang="en-IN" b="1" baseline="0" dirty="0"/>
              <a:t>Policies are of two types Deterministic Policies and Stochastic policies.</a:t>
            </a:r>
            <a:endParaRPr lang="en-IN" b="1" dirty="0"/>
          </a:p>
        </p:txBody>
      </p:sp>
      <p:sp>
        <p:nvSpPr>
          <p:cNvPr id="4" name="Slide Number Placeholder 3"/>
          <p:cNvSpPr>
            <a:spLocks noGrp="1"/>
          </p:cNvSpPr>
          <p:nvPr>
            <p:ph type="sldNum" sz="quarter" idx="10"/>
          </p:nvPr>
        </p:nvSpPr>
        <p:spPr/>
        <p:txBody>
          <a:bodyPr/>
          <a:lstStyle/>
          <a:p>
            <a:fld id="{C5FA8716-9294-481C-9827-C22C3B8809A9}" type="slidenum">
              <a:rPr lang="en-IN" smtClean="0"/>
              <a:t>3</a:t>
            </a:fld>
            <a:endParaRPr lang="en-IN"/>
          </a:p>
        </p:txBody>
      </p:sp>
    </p:spTree>
    <p:extLst>
      <p:ext uri="{BB962C8B-B14F-4D97-AF65-F5344CB8AC3E}">
        <p14:creationId xmlns:p14="http://schemas.microsoft.com/office/powerpoint/2010/main" val="2741480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The number of possible policies is equal to the number of</a:t>
            </a:r>
            <a:r>
              <a:rPr lang="en-IN" b="1" baseline="0" dirty="0"/>
              <a:t> actions to the power of number of states.</a:t>
            </a:r>
          </a:p>
          <a:p>
            <a:r>
              <a:rPr lang="en-IN" b="1" baseline="0" dirty="0"/>
              <a:t>Policies are of two types Deterministic Policies and Stochastic policies.</a:t>
            </a:r>
            <a:endParaRPr lang="en-IN" b="1" dirty="0"/>
          </a:p>
        </p:txBody>
      </p:sp>
      <p:sp>
        <p:nvSpPr>
          <p:cNvPr id="4" name="Slide Number Placeholder 3"/>
          <p:cNvSpPr>
            <a:spLocks noGrp="1"/>
          </p:cNvSpPr>
          <p:nvPr>
            <p:ph type="sldNum" sz="quarter" idx="10"/>
          </p:nvPr>
        </p:nvSpPr>
        <p:spPr/>
        <p:txBody>
          <a:bodyPr/>
          <a:lstStyle/>
          <a:p>
            <a:fld id="{C5FA8716-9294-481C-9827-C22C3B8809A9}" type="slidenum">
              <a:rPr lang="en-IN" smtClean="0"/>
              <a:t>4</a:t>
            </a:fld>
            <a:endParaRPr lang="en-IN"/>
          </a:p>
        </p:txBody>
      </p:sp>
    </p:spTree>
    <p:extLst>
      <p:ext uri="{BB962C8B-B14F-4D97-AF65-F5344CB8AC3E}">
        <p14:creationId xmlns:p14="http://schemas.microsoft.com/office/powerpoint/2010/main" val="2214847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8/24/2022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8/24/2022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8/24/2022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8/24/2022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8/24/2022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8/24/2022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8/24/2022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8/24/2022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8/24/2022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8/24/2022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8/24/2022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8/24/2022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customXml" Target="../ink/ink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customXml" Target="../ink/ink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customXml" Target="../ink/ink4.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8.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688229" y="2355458"/>
            <a:ext cx="5379462" cy="1630907"/>
          </a:xfrm>
        </p:spPr>
        <p:txBody>
          <a:bodyPr>
            <a:noAutofit/>
          </a:bodyPr>
          <a:lstStyle/>
          <a:p>
            <a:r>
              <a:rPr lang="en-US" sz="3200" dirty="0">
                <a:solidFill>
                  <a:schemeClr val="tx2">
                    <a:lumMod val="20000"/>
                    <a:lumOff val="80000"/>
                  </a:schemeClr>
                </a:solidFill>
              </a:rPr>
              <a:t>Traffic Balancing While Maintaining Other KPI</a:t>
            </a:r>
            <a:r>
              <a:rPr lang="en-US" sz="2000" dirty="0">
                <a:solidFill>
                  <a:schemeClr val="tx2">
                    <a:lumMod val="20000"/>
                    <a:lumOff val="80000"/>
                  </a:schemeClr>
                </a:solidFill>
              </a:rPr>
              <a:t>s</a:t>
            </a:r>
            <a:r>
              <a:rPr lang="en-US" sz="3200" dirty="0">
                <a:solidFill>
                  <a:schemeClr val="tx2">
                    <a:lumMod val="20000"/>
                    <a:lumOff val="80000"/>
                  </a:schemeClr>
                </a:solidFill>
              </a:rPr>
              <a:t>: </a:t>
            </a:r>
            <a:r>
              <a:rPr lang="en-US" sz="2000" b="1" dirty="0">
                <a:solidFill>
                  <a:schemeClr val="tx2">
                    <a:lumMod val="20000"/>
                    <a:lumOff val="80000"/>
                  </a:schemeClr>
                </a:solidFill>
              </a:rPr>
              <a:t>AN OPEN-ENDED INTELLIGENT SEARCH Approach.</a:t>
            </a:r>
            <a:endParaRPr lang="en-US" sz="3200" b="1" dirty="0">
              <a:solidFill>
                <a:schemeClr val="tx2">
                  <a:lumMod val="20000"/>
                  <a:lumOff val="80000"/>
                </a:schemeClr>
              </a:solidFill>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96000" y="4166742"/>
            <a:ext cx="4775075" cy="559656"/>
          </a:xfrm>
        </p:spPr>
        <p:txBody>
          <a:bodyPr>
            <a:normAutofit/>
          </a:bodyPr>
          <a:lstStyle/>
          <a:p>
            <a:pPr>
              <a:spcAft>
                <a:spcPts val="600"/>
              </a:spcAft>
            </a:pPr>
            <a:r>
              <a:rPr lang="en-US" dirty="0">
                <a:solidFill>
                  <a:schemeClr val="tx2">
                    <a:lumMod val="20000"/>
                    <a:lumOff val="80000"/>
                  </a:schemeClr>
                </a:solidFill>
              </a:rPr>
              <a:t>By: Tirthankar Mittra</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484"/>
            <a:ext cx="10515600" cy="652306"/>
          </a:xfrm>
          <a:solidFill>
            <a:srgbClr val="0070C0"/>
          </a:solidFill>
        </p:spPr>
        <p:txBody>
          <a:bodyPr>
            <a:normAutofit/>
          </a:bodyPr>
          <a:lstStyle/>
          <a:p>
            <a:pPr algn="ctr"/>
            <a:r>
              <a:rPr lang="en-IN" sz="3200" b="1" dirty="0">
                <a:solidFill>
                  <a:schemeClr val="bg2"/>
                </a:solidFill>
              </a:rPr>
              <a:t>Our Model Description.(The Reward Signal)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87744" y="2141325"/>
                <a:ext cx="5727856" cy="1749956"/>
              </a:xfrm>
            </p:spPr>
            <p:txBody>
              <a:bodyPr>
                <a:noAutofit/>
              </a:bodyPr>
              <a:lstStyle/>
              <a:p>
                <a:pPr marL="0" indent="0">
                  <a:buNone/>
                </a:pPr>
                <a:endParaRPr lang="en-IN" sz="1600" b="1" dirty="0">
                  <a:solidFill>
                    <a:srgbClr val="0070C0"/>
                  </a:solidFill>
                </a:endParaRPr>
              </a:p>
              <a:p>
                <a:pPr marL="0" indent="0">
                  <a:buNone/>
                </a:pPr>
                <a:r>
                  <a:rPr lang="en-US" sz="1600" dirty="0"/>
                  <a:t> </a:t>
                </a:r>
                <a14:m>
                  <m:oMath xmlns:m="http://schemas.openxmlformats.org/officeDocument/2006/math">
                    <m:r>
                      <a:rPr lang="en-US" sz="1600" b="0" i="1" smtClean="0">
                        <a:latin typeface="Cambria Math" panose="02040503050406030204" pitchFamily="18" charset="0"/>
                      </a:rPr>
                      <m:t>𝐸</m:t>
                    </m:r>
                    <m:r>
                      <a:rPr lang="en-US" sz="1600" b="1" i="1" baseline="-25000" smtClean="0">
                        <a:latin typeface="Cambria Math" panose="02040503050406030204" pitchFamily="18" charset="0"/>
                      </a:rPr>
                      <m:t>𝒊𝒋</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1,      </m:t>
                            </m:r>
                            <m:r>
                              <a:rPr lang="en-US" sz="1600" b="0" i="1" smtClean="0">
                                <a:latin typeface="Cambria Math" panose="02040503050406030204" pitchFamily="18" charset="0"/>
                              </a:rPr>
                              <m:t>𝑖𝑓</m:t>
                            </m:r>
                            <m:r>
                              <a:rPr lang="en-US" sz="1600" b="0" i="1" smtClean="0">
                                <a:latin typeface="Cambria Math" panose="02040503050406030204" pitchFamily="18" charset="0"/>
                              </a:rPr>
                              <m:t> </m:t>
                            </m:r>
                            <m:r>
                              <a:rPr lang="en-US" sz="1600" b="0" i="1" smtClean="0">
                                <a:latin typeface="Cambria Math" panose="02040503050406030204" pitchFamily="18" charset="0"/>
                              </a:rPr>
                              <m:t>𝑈𝐸</m:t>
                            </m:r>
                            <m:r>
                              <a:rPr lang="en-US" sz="1600" b="1" i="1" baseline="-25000" smtClean="0">
                                <a:latin typeface="Cambria Math" panose="02040503050406030204" pitchFamily="18" charset="0"/>
                              </a:rPr>
                              <m:t>𝒋</m:t>
                            </m:r>
                            <m:r>
                              <a:rPr lang="en-US" sz="1600" b="0" i="1" smtClean="0">
                                <a:latin typeface="Cambria Math" panose="02040503050406030204" pitchFamily="18" charset="0"/>
                              </a:rPr>
                              <m:t> </m:t>
                            </m:r>
                            <m:r>
                              <a:rPr lang="en-US" sz="1600" b="0" i="1" smtClean="0">
                                <a:latin typeface="Cambria Math" panose="02040503050406030204" pitchFamily="18" charset="0"/>
                              </a:rPr>
                              <m:t>𝑖𝑠</m:t>
                            </m:r>
                            <m:r>
                              <a:rPr lang="en-US" sz="1600" b="0" i="1" smtClean="0">
                                <a:latin typeface="Cambria Math" panose="02040503050406030204" pitchFamily="18" charset="0"/>
                              </a:rPr>
                              <m:t> </m:t>
                            </m:r>
                            <m:r>
                              <a:rPr lang="en-US" sz="1600" b="0" i="1" smtClean="0">
                                <a:latin typeface="Cambria Math" panose="02040503050406030204" pitchFamily="18" charset="0"/>
                              </a:rPr>
                              <m:t>𝑛𝑜𝑡</m:t>
                            </m:r>
                            <m:r>
                              <a:rPr lang="en-US" sz="1600" b="0" i="1" smtClean="0">
                                <a:latin typeface="Cambria Math" panose="02040503050406030204" pitchFamily="18" charset="0"/>
                              </a:rPr>
                              <m:t> </m:t>
                            </m:r>
                            <m:r>
                              <a:rPr lang="en-US" sz="1600" b="0" i="1" smtClean="0">
                                <a:latin typeface="Cambria Math" panose="02040503050406030204" pitchFamily="18" charset="0"/>
                              </a:rPr>
                              <m:t>𝑠𝑒𝑟𝑣𝑒𝑑</m:t>
                            </m:r>
                            <m:r>
                              <a:rPr lang="en-US" sz="1600" b="0" i="1" smtClean="0">
                                <a:latin typeface="Cambria Math" panose="02040503050406030204" pitchFamily="18" charset="0"/>
                              </a:rPr>
                              <m:t> </m:t>
                            </m:r>
                            <m:r>
                              <a:rPr lang="en-US" sz="1600" b="0" i="1" smtClean="0">
                                <a:latin typeface="Cambria Math" panose="02040503050406030204" pitchFamily="18" charset="0"/>
                              </a:rPr>
                              <m:t>𝑤𝑖𝑡h</m:t>
                            </m:r>
                            <m:r>
                              <a:rPr lang="en-US" sz="1600" b="0" i="1" smtClean="0">
                                <a:latin typeface="Cambria Math" panose="02040503050406030204" pitchFamily="18" charset="0"/>
                              </a:rPr>
                              <m:t> </m:t>
                            </m:r>
                            <m:r>
                              <a:rPr lang="en-US" sz="1600" b="0" i="1" smtClean="0">
                                <a:latin typeface="Cambria Math" panose="02040503050406030204" pitchFamily="18" charset="0"/>
                              </a:rPr>
                              <m:t>𝑚𝑖𝑛𝑖𝑚𝑢𝑚</m:t>
                            </m:r>
                            <m:r>
                              <a:rPr lang="en-US" sz="1600" b="0" i="1" smtClean="0">
                                <a:latin typeface="Cambria Math" panose="02040503050406030204" pitchFamily="18" charset="0"/>
                              </a:rPr>
                              <m:t> </m:t>
                            </m:r>
                            <m:r>
                              <a:rPr lang="en-US" sz="1600" b="0" i="1" smtClean="0">
                                <a:latin typeface="Cambria Math" panose="02040503050406030204" pitchFamily="18" charset="0"/>
                              </a:rPr>
                              <m:t>𝑡h𝑟𝑜𝑢𝑔h𝑝𝑢𝑡</m:t>
                            </m:r>
                            <m:r>
                              <a:rPr lang="en-US" sz="1600" b="0" i="1" smtClean="0">
                                <a:latin typeface="Cambria Math" panose="02040503050406030204" pitchFamily="18" charset="0"/>
                              </a:rPr>
                              <m:t> </m:t>
                            </m:r>
                          </m:e>
                          <m:e>
                            <m:r>
                              <a:rPr lang="en-US" sz="1600" b="0" i="1" smtClean="0">
                                <a:latin typeface="Cambria Math" panose="02040503050406030204" pitchFamily="18" charset="0"/>
                              </a:rPr>
                              <m:t>𝑟</m:t>
                            </m:r>
                            <m:r>
                              <a:rPr lang="en-US" sz="1600" b="1" i="1" baseline="-25000" smtClean="0">
                                <a:latin typeface="Cambria Math" panose="02040503050406030204" pitchFamily="18" charset="0"/>
                              </a:rPr>
                              <m:t>𝒊𝒋</m:t>
                            </m:r>
                            <m:r>
                              <a:rPr lang="en-US" sz="1600" b="0" i="1" smtClean="0">
                                <a:latin typeface="Cambria Math" panose="02040503050406030204" pitchFamily="18" charset="0"/>
                              </a:rPr>
                              <m:t> </m:t>
                            </m:r>
                            <m:r>
                              <a:rPr lang="en-US" sz="1600" b="0" i="1" smtClean="0">
                                <a:latin typeface="Cambria Math" panose="02040503050406030204" pitchFamily="18" charset="0"/>
                              </a:rPr>
                              <m:t>𝑏𝑦</m:t>
                            </m:r>
                            <m:r>
                              <a:rPr lang="en-US" sz="1600" b="0" i="1" smtClean="0">
                                <a:latin typeface="Cambria Math" panose="02040503050406030204" pitchFamily="18" charset="0"/>
                              </a:rPr>
                              <m:t> </m:t>
                            </m:r>
                            <m:r>
                              <a:rPr lang="en-US" sz="1600" b="0" i="1" smtClean="0">
                                <a:latin typeface="Cambria Math" panose="02040503050406030204" pitchFamily="18" charset="0"/>
                              </a:rPr>
                              <m:t>𝑡h𝑒</m:t>
                            </m:r>
                            <m:r>
                              <a:rPr lang="en-US" sz="1600" b="0" i="1" smtClean="0">
                                <a:latin typeface="Cambria Math" panose="02040503050406030204" pitchFamily="18" charset="0"/>
                              </a:rPr>
                              <m:t> </m:t>
                            </m:r>
                            <m:r>
                              <a:rPr lang="en-US" sz="1600" b="0" i="1" smtClean="0">
                                <a:latin typeface="Cambria Math" panose="02040503050406030204" pitchFamily="18" charset="0"/>
                              </a:rPr>
                              <m:t>𝑖𝑡h</m:t>
                            </m:r>
                            <m:r>
                              <a:rPr lang="en-US" sz="1600" b="0" i="1" smtClean="0">
                                <a:latin typeface="Cambria Math" panose="02040503050406030204" pitchFamily="18" charset="0"/>
                              </a:rPr>
                              <m:t> </m:t>
                            </m:r>
                            <m:r>
                              <a:rPr lang="en-US" sz="1600" b="0" i="1" smtClean="0">
                                <a:latin typeface="Cambria Math" panose="02040503050406030204" pitchFamily="18" charset="0"/>
                              </a:rPr>
                              <m:t>𝐵𝑆</m:t>
                            </m:r>
                            <m:r>
                              <a:rPr lang="en-US" sz="1600" b="0" i="1" smtClean="0">
                                <a:latin typeface="Cambria Math" panose="02040503050406030204" pitchFamily="18" charset="0"/>
                              </a:rPr>
                              <m:t> </m:t>
                            </m:r>
                            <m:r>
                              <a:rPr lang="en-US" sz="1600" b="0" i="1" smtClean="0">
                                <a:latin typeface="Cambria Math" panose="02040503050406030204" pitchFamily="18" charset="0"/>
                              </a:rPr>
                              <m:t>𝑡𝑜</m:t>
                            </m:r>
                            <m:r>
                              <a:rPr lang="en-US" sz="1600" b="0" i="1" smtClean="0">
                                <a:latin typeface="Cambria Math" panose="02040503050406030204" pitchFamily="18" charset="0"/>
                              </a:rPr>
                              <m:t> </m:t>
                            </m:r>
                            <m:r>
                              <a:rPr lang="en-US" sz="1600" b="0" i="1" smtClean="0">
                                <a:latin typeface="Cambria Math" panose="02040503050406030204" pitchFamily="18" charset="0"/>
                              </a:rPr>
                              <m:t>𝑤h𝑖𝑐h</m:t>
                            </m:r>
                            <m:r>
                              <a:rPr lang="en-US" sz="1600" b="0" i="1" smtClean="0">
                                <a:latin typeface="Cambria Math" panose="02040503050406030204" pitchFamily="18" charset="0"/>
                              </a:rPr>
                              <m:t> </m:t>
                            </m:r>
                            <m:r>
                              <a:rPr lang="en-US" sz="1600" b="0" i="1" smtClean="0">
                                <a:latin typeface="Cambria Math" panose="02040503050406030204" pitchFamily="18" charset="0"/>
                              </a:rPr>
                              <m:t>𝑖</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𝑡</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𝑠</m:t>
                            </m:r>
                            <m:r>
                              <a:rPr lang="en-US" sz="1600" b="0" i="1" smtClean="0">
                                <a:latin typeface="Cambria Math" panose="02040503050406030204" pitchFamily="18" charset="0"/>
                              </a:rPr>
                              <m:t> </m:t>
                            </m:r>
                            <m:r>
                              <a:rPr lang="en-US" sz="1600" b="0" i="1" smtClean="0">
                                <a:latin typeface="Cambria Math" panose="02040503050406030204" pitchFamily="18" charset="0"/>
                              </a:rPr>
                              <m:t>𝑎𝑡𝑡𝑎𝑐h𝑒𝑑</m:t>
                            </m:r>
                            <m:r>
                              <a:rPr lang="en-US" sz="1600" b="0" i="1" smtClean="0">
                                <a:latin typeface="Cambria Math" panose="02040503050406030204" pitchFamily="18" charset="0"/>
                              </a:rPr>
                              <m:t>. </m:t>
                            </m:r>
                          </m:e>
                          <m:e>
                            <m:r>
                              <a:rPr lang="en-US" sz="1600" b="0" i="1" smtClean="0">
                                <a:latin typeface="Cambria Math" panose="02040503050406030204" pitchFamily="18" charset="0"/>
                              </a:rPr>
                              <m:t>0,                                   </m:t>
                            </m:r>
                            <m:r>
                              <a:rPr lang="en-US" sz="1600" b="0" i="1" smtClean="0">
                                <a:latin typeface="Cambria Math" panose="02040503050406030204" pitchFamily="18" charset="0"/>
                              </a:rPr>
                              <m:t>𝑜𝑡h𝑒𝑟𝑤𝑖𝑠𝑒</m:t>
                            </m:r>
                            <m:r>
                              <a:rPr lang="en-US" sz="1600" b="0" i="1" smtClean="0">
                                <a:latin typeface="Cambria Math" panose="02040503050406030204" pitchFamily="18" charset="0"/>
                              </a:rPr>
                              <m:t>                                               </m:t>
                            </m:r>
                          </m:e>
                        </m:eqArr>
                      </m:e>
                    </m:d>
                  </m:oMath>
                </a14:m>
                <a:endParaRPr lang="en-US" sz="1400" dirty="0"/>
              </a:p>
              <a:p>
                <a:pPr marL="0" indent="0">
                  <a:buNone/>
                </a:pPr>
                <a:endParaRPr lang="en-US" sz="1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87744" y="2141325"/>
                <a:ext cx="5727856" cy="1749956"/>
              </a:xfrm>
              <a:blipFill>
                <a:blip r:embed="rId2"/>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9D4A8616-16FE-BED0-D8E2-BFEEC6C2A7CA}"/>
              </a:ext>
            </a:extLst>
          </p:cNvPr>
          <p:cNvCxnSpPr>
            <a:cxnSpLocks/>
          </p:cNvCxnSpPr>
          <p:nvPr/>
        </p:nvCxnSpPr>
        <p:spPr>
          <a:xfrm>
            <a:off x="7358604" y="1972924"/>
            <a:ext cx="0" cy="6935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54" name="TextBox 353">
                <a:extLst>
                  <a:ext uri="{FF2B5EF4-FFF2-40B4-BE49-F238E27FC236}">
                    <a16:creationId xmlns:a16="http://schemas.microsoft.com/office/drawing/2014/main" id="{9F89ADF0-8A7B-F92C-9505-8952F9752493}"/>
                  </a:ext>
                </a:extLst>
              </p:cNvPr>
              <p:cNvSpPr txBox="1"/>
              <p:nvPr/>
            </p:nvSpPr>
            <p:spPr>
              <a:xfrm>
                <a:off x="1814004" y="1132487"/>
                <a:ext cx="8033418" cy="1306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sub>
                      </m:sSub>
                      <m:r>
                        <a:rPr lang="en-US" i="0">
                          <a:latin typeface="Cambria Math" panose="02040503050406030204" pitchFamily="18" charset="0"/>
                        </a:rPr>
                        <m:t>=</m:t>
                      </m:r>
                      <m:r>
                        <a:rPr lang="en-US" i="1">
                          <a:latin typeface="Cambria Math" panose="02040503050406030204" pitchFamily="18" charset="0"/>
                        </a:rPr>
                        <m:t>𝛼</m:t>
                      </m:r>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𝑁</m:t>
                          </m:r>
                        </m:sup>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sub>
                          </m:sSub>
                        </m:e>
                      </m:nary>
                      <m:r>
                        <a:rPr lang="en-US" i="0">
                          <a:latin typeface="Cambria Math" panose="02040503050406030204" pitchFamily="18" charset="0"/>
                        </a:rPr>
                        <m:t>+</m:t>
                      </m:r>
                      <m:r>
                        <a:rPr lang="en-US" i="1">
                          <a:latin typeface="Cambria Math" panose="02040503050406030204" pitchFamily="18" charset="0"/>
                        </a:rPr>
                        <m:t>𝛽</m:t>
                      </m:r>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𝑁</m:t>
                          </m:r>
                        </m:sup>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𝑁</m:t>
                                  </m:r>
                                </m:den>
                              </m:f>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𝑁</m:t>
                                  </m:r>
                                </m:sup>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e>
                              </m:nary>
                            </m:e>
                          </m:d>
                        </m:e>
                      </m:nary>
                      <m:r>
                        <a:rPr lang="en-US" i="0">
                          <a:latin typeface="Cambria Math" panose="02040503050406030204" pitchFamily="18" charset="0"/>
                        </a:rPr>
                        <m:t>+</m:t>
                      </m:r>
                      <m:r>
                        <a:rPr lang="en-US" i="1">
                          <a:latin typeface="Cambria Math" panose="02040503050406030204" pitchFamily="18" charset="0"/>
                        </a:rPr>
                        <m:t>𝛾</m:t>
                      </m:r>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𝑁</m:t>
                          </m:r>
                        </m:sup>
                        <m:e>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𝑗</m:t>
                              </m:r>
                              <m:r>
                                <a:rPr lang="en-US" i="0">
                                  <a:latin typeface="Cambria Math" panose="02040503050406030204" pitchFamily="18" charset="0"/>
                                </a:rPr>
                                <m:t>=1</m:t>
                              </m:r>
                            </m:sub>
                            <m:sup>
                              <m:r>
                                <a:rPr lang="en-US" i="1">
                                  <a:latin typeface="Cambria Math" panose="02040503050406030204" pitchFamily="18" charset="0"/>
                                </a:rPr>
                                <m:t>𝑈</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𝑖</m:t>
                                  </m:r>
                                </m:sub>
                              </m:sSub>
                            </m:sup>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𝑖𝑗</m:t>
                                  </m:r>
                                </m:sub>
                              </m:sSub>
                            </m:e>
                          </m:nary>
                        </m:e>
                      </m:nary>
                      <m:r>
                        <a:rPr lang="en-US" i="0">
                          <a:latin typeface="Cambria Math" panose="02040503050406030204" pitchFamily="18" charset="0"/>
                        </a:rPr>
                        <m:t>+</m:t>
                      </m:r>
                      <m:r>
                        <a:rPr lang="en-US" i="1">
                          <a:latin typeface="Cambria Math" panose="02040503050406030204" pitchFamily="18" charset="0"/>
                        </a:rPr>
                        <m:t>𝛿</m:t>
                      </m:r>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𝑁</m:t>
                          </m:r>
                        </m:sup>
                        <m:e>
                          <m:d>
                            <m:dPr>
                              <m:begChr m:val="|"/>
                              <m:endChr m:val="|"/>
                              <m:ctrlPr>
                                <a:rPr lang="en-US" i="1">
                                  <a:solidFill>
                                    <a:srgbClr val="836967"/>
                                  </a:solidFill>
                                  <a:latin typeface="Cambria Math" panose="02040503050406030204" pitchFamily="18" charset="0"/>
                                </a:rPr>
                              </m:ctrlPr>
                            </m:dPr>
                            <m:e>
                              <m:r>
                                <m:rPr>
                                  <m:sty m:val="p"/>
                                </m:rPr>
                                <a:rPr lang="en-US" i="0">
                                  <a:latin typeface="Cambria Math" panose="02040503050406030204" pitchFamily="18" charset="0"/>
                                </a:rPr>
                                <m:t>Δ</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r>
                        <a:rPr lang="en-US" i="0">
                          <a:latin typeface="Cambria Math" panose="02040503050406030204" pitchFamily="18" charset="0"/>
                        </a:rPr>
                        <m:t>+</m:t>
                      </m:r>
                      <m:r>
                        <a:rPr lang="en-US" i="1">
                          <a:latin typeface="Cambria Math" panose="02040503050406030204" pitchFamily="18" charset="0"/>
                        </a:rPr>
                        <m:t>𝜆</m:t>
                      </m:r>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𝑁</m:t>
                          </m:r>
                        </m:sup>
                        <m:e>
                          <m:r>
                            <a:rPr lang="en-US" i="1">
                              <a:latin typeface="Cambria Math" panose="02040503050406030204" pitchFamily="18" charset="0"/>
                            </a:rPr>
                            <m:t>𝑇</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nary>
                    </m:oMath>
                  </m:oMathPara>
                </a14:m>
                <a:endParaRPr lang="en-US" dirty="0"/>
              </a:p>
            </p:txBody>
          </p:sp>
        </mc:Choice>
        <mc:Fallback xmlns="">
          <p:sp>
            <p:nvSpPr>
              <p:cNvPr id="354" name="TextBox 353">
                <a:extLst>
                  <a:ext uri="{FF2B5EF4-FFF2-40B4-BE49-F238E27FC236}">
                    <a16:creationId xmlns:a16="http://schemas.microsoft.com/office/drawing/2014/main" id="{9F89ADF0-8A7B-F92C-9505-8952F9752493}"/>
                  </a:ext>
                </a:extLst>
              </p:cNvPr>
              <p:cNvSpPr txBox="1">
                <a:spLocks noRot="1" noChangeAspect="1" noMove="1" noResize="1" noEditPoints="1" noAdjustHandles="1" noChangeArrowheads="1" noChangeShapeType="1" noTextEdit="1"/>
              </p:cNvSpPr>
              <p:nvPr/>
            </p:nvSpPr>
            <p:spPr>
              <a:xfrm>
                <a:off x="1814004" y="1132487"/>
                <a:ext cx="8033418" cy="1306320"/>
              </a:xfrm>
              <a:prstGeom prst="rect">
                <a:avLst/>
              </a:prstGeom>
              <a:blipFill>
                <a:blip r:embed="rId3"/>
                <a:stretch>
                  <a:fillRect/>
                </a:stretch>
              </a:blipFill>
            </p:spPr>
            <p:txBody>
              <a:bodyPr/>
              <a:lstStyle/>
              <a:p>
                <a:r>
                  <a:rPr lang="en-US">
                    <a:noFill/>
                  </a:rPr>
                  <a:t> </a:t>
                </a:r>
              </a:p>
            </p:txBody>
          </p:sp>
        </mc:Fallback>
      </mc:AlternateContent>
      <p:grpSp>
        <p:nvGrpSpPr>
          <p:cNvPr id="84" name="Group 83">
            <a:extLst>
              <a:ext uri="{FF2B5EF4-FFF2-40B4-BE49-F238E27FC236}">
                <a16:creationId xmlns:a16="http://schemas.microsoft.com/office/drawing/2014/main" id="{FECA89C2-4F1B-4932-9A24-207CD1BCEEB8}"/>
              </a:ext>
            </a:extLst>
          </p:cNvPr>
          <p:cNvGrpSpPr/>
          <p:nvPr/>
        </p:nvGrpSpPr>
        <p:grpSpPr>
          <a:xfrm>
            <a:off x="535834" y="2884443"/>
            <a:ext cx="1278170" cy="553998"/>
            <a:chOff x="535834" y="3429000"/>
            <a:chExt cx="1278170" cy="553998"/>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2148B3E-1425-A766-356C-4ABCF0E78D7A}"/>
                    </a:ext>
                  </a:extLst>
                </p:cNvPr>
                <p:cNvSpPr txBox="1"/>
                <p:nvPr/>
              </p:nvSpPr>
              <p:spPr>
                <a:xfrm>
                  <a:off x="535834" y="3429000"/>
                  <a:ext cx="12781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𝛽</m:t>
                        </m:r>
                        <m:r>
                          <a:rPr lang="en-US" i="0">
                            <a:latin typeface="Cambria Math" panose="02040503050406030204" pitchFamily="18" charset="0"/>
                          </a:rPr>
                          <m:t>,</m:t>
                        </m:r>
                        <m:r>
                          <a:rPr lang="en-US" i="1">
                            <a:latin typeface="Cambria Math" panose="02040503050406030204" pitchFamily="18" charset="0"/>
                          </a:rPr>
                          <m:t>𝛾</m:t>
                        </m:r>
                        <m:r>
                          <a:rPr lang="en-US" i="0">
                            <a:latin typeface="Cambria Math" panose="02040503050406030204" pitchFamily="18" charset="0"/>
                          </a:rPr>
                          <m:t>,</m:t>
                        </m:r>
                        <m:r>
                          <a:rPr lang="en-US" i="1">
                            <a:latin typeface="Cambria Math" panose="02040503050406030204" pitchFamily="18" charset="0"/>
                          </a:rPr>
                          <m:t>𝛿</m:t>
                        </m:r>
                        <m:r>
                          <a:rPr lang="en-US" i="0">
                            <a:latin typeface="Cambria Math" panose="02040503050406030204" pitchFamily="18" charset="0"/>
                          </a:rPr>
                          <m:t>,</m:t>
                        </m:r>
                        <m:r>
                          <a:rPr lang="en-US" i="1">
                            <a:latin typeface="Cambria Math" panose="02040503050406030204" pitchFamily="18" charset="0"/>
                          </a:rPr>
                          <m:t>𝜆</m:t>
                        </m:r>
                        <m:r>
                          <a:rPr lang="en-US" i="0">
                            <a:latin typeface="Cambria Math" panose="02040503050406030204" pitchFamily="18" charset="0"/>
                          </a:rPr>
                          <m:t>≤0</m:t>
                        </m:r>
                      </m:oMath>
                    </m:oMathPara>
                  </a14:m>
                  <a:endParaRPr lang="en-US" dirty="0"/>
                </a:p>
              </p:txBody>
            </p:sp>
          </mc:Choice>
          <mc:Fallback xmlns="">
            <p:sp>
              <p:nvSpPr>
                <p:cNvPr id="21" name="TextBox 20">
                  <a:extLst>
                    <a:ext uri="{FF2B5EF4-FFF2-40B4-BE49-F238E27FC236}">
                      <a16:creationId xmlns:a16="http://schemas.microsoft.com/office/drawing/2014/main" id="{D2148B3E-1425-A766-356C-4ABCF0E78D7A}"/>
                    </a:ext>
                  </a:extLst>
                </p:cNvPr>
                <p:cNvSpPr txBox="1">
                  <a:spLocks noRot="1" noChangeAspect="1" noMove="1" noResize="1" noEditPoints="1" noAdjustHandles="1" noChangeArrowheads="1" noChangeShapeType="1" noTextEdit="1"/>
                </p:cNvSpPr>
                <p:nvPr/>
              </p:nvSpPr>
              <p:spPr>
                <a:xfrm>
                  <a:off x="535834" y="3429000"/>
                  <a:ext cx="1278170" cy="276999"/>
                </a:xfrm>
                <a:prstGeom prst="rect">
                  <a:avLst/>
                </a:prstGeom>
                <a:blipFill>
                  <a:blip r:embed="rId4"/>
                  <a:stretch>
                    <a:fillRect l="-5714" r="-333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64E5B8F-B789-F7C9-D7B7-DE0D9F76CCD7}"/>
                    </a:ext>
                  </a:extLst>
                </p:cNvPr>
                <p:cNvSpPr txBox="1"/>
                <p:nvPr/>
              </p:nvSpPr>
              <p:spPr>
                <a:xfrm>
                  <a:off x="535834" y="3705999"/>
                  <a:ext cx="6321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𝛼</m:t>
                        </m:r>
                        <m:r>
                          <a:rPr lang="en-US" i="0">
                            <a:latin typeface="Cambria Math" panose="02040503050406030204" pitchFamily="18" charset="0"/>
                          </a:rPr>
                          <m:t>≥0</m:t>
                        </m:r>
                      </m:oMath>
                    </m:oMathPara>
                  </a14:m>
                  <a:endParaRPr lang="en-US" dirty="0"/>
                </a:p>
              </p:txBody>
            </p:sp>
          </mc:Choice>
          <mc:Fallback xmlns="">
            <p:sp>
              <p:nvSpPr>
                <p:cNvPr id="63" name="TextBox 62">
                  <a:extLst>
                    <a:ext uri="{FF2B5EF4-FFF2-40B4-BE49-F238E27FC236}">
                      <a16:creationId xmlns:a16="http://schemas.microsoft.com/office/drawing/2014/main" id="{F64E5B8F-B789-F7C9-D7B7-DE0D9F76CCD7}"/>
                    </a:ext>
                  </a:extLst>
                </p:cNvPr>
                <p:cNvSpPr txBox="1">
                  <a:spLocks noRot="1" noChangeAspect="1" noMove="1" noResize="1" noEditPoints="1" noAdjustHandles="1" noChangeArrowheads="1" noChangeShapeType="1" noTextEdit="1"/>
                </p:cNvSpPr>
                <p:nvPr/>
              </p:nvSpPr>
              <p:spPr>
                <a:xfrm>
                  <a:off x="535834" y="3705999"/>
                  <a:ext cx="632161" cy="276999"/>
                </a:xfrm>
                <a:prstGeom prst="rect">
                  <a:avLst/>
                </a:prstGeom>
                <a:blipFill>
                  <a:blip r:embed="rId5"/>
                  <a:stretch>
                    <a:fillRect l="-4808" r="-7692" b="-1333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58" name="TextBox 357">
                <a:extLst>
                  <a:ext uri="{FF2B5EF4-FFF2-40B4-BE49-F238E27FC236}">
                    <a16:creationId xmlns:a16="http://schemas.microsoft.com/office/drawing/2014/main" id="{4BB9A532-FA7F-C3B2-6FC9-FAAA195E9FF8}"/>
                  </a:ext>
                </a:extLst>
              </p:cNvPr>
              <p:cNvSpPr txBox="1"/>
              <p:nvPr/>
            </p:nvSpPr>
            <p:spPr>
              <a:xfrm>
                <a:off x="425400" y="3607078"/>
                <a:ext cx="11178640" cy="2842509"/>
              </a:xfrm>
              <a:prstGeom prst="rect">
                <a:avLst/>
              </a:prstGeom>
              <a:noFill/>
            </p:spPr>
            <p:txBody>
              <a:bodyPr wrap="square" rtlCol="0">
                <a:spAutoFit/>
              </a:bodyPr>
              <a:lstStyle/>
              <a:p>
                <a:pPr marL="0" indent="0">
                  <a:buNone/>
                </a:pPr>
                <a:r>
                  <a:rPr lang="en-US" sz="1600" dirty="0"/>
                  <a:t>Based on the importance one wants to give to the 5 components of the reward signal their values are decided.</a:t>
                </a:r>
              </a:p>
              <a:p>
                <a:pPr marL="0" indent="0">
                  <a:buNone/>
                </a:pPr>
                <a:endParaRPr lang="en-US" sz="1600" dirty="0"/>
              </a:p>
              <a:p>
                <a:r>
                  <a:rPr lang="en-US" sz="1600" dirty="0"/>
                  <a:t>At time ‘t’ we get a total reward ‘R</a:t>
                </a:r>
                <a:r>
                  <a:rPr lang="en-US" sz="1600" baseline="-25000" dirty="0"/>
                  <a:t>t</a:t>
                </a:r>
                <a:r>
                  <a:rPr lang="en-US" sz="1600" dirty="0"/>
                  <a:t>’ for all the Base Stations as shown in the above equation, for the i-th Base Station we drop the summation and use it in our algorithm. We have considered that there are </a:t>
                </a:r>
                <a:r>
                  <a:rPr lang="en-US" sz="1600" b="1" dirty="0"/>
                  <a:t>N</a:t>
                </a:r>
                <a:r>
                  <a:rPr lang="en-US" sz="1600" dirty="0"/>
                  <a:t> Base Stations in our model. </a:t>
                </a:r>
              </a:p>
              <a:p>
                <a:pPr marL="285750" indent="-285750">
                  <a:buFontTx/>
                  <a:buChar char="-"/>
                </a:pPr>
                <a:r>
                  <a:rPr lang="en-US" sz="1600" dirty="0"/>
                  <a:t>R</a:t>
                </a:r>
                <a:r>
                  <a:rPr lang="en-US" sz="1600" b="1" baseline="-25000" dirty="0"/>
                  <a:t>i</a:t>
                </a:r>
                <a:r>
                  <a:rPr lang="en-US" sz="1600" b="1" dirty="0"/>
                  <a:t> </a:t>
                </a:r>
                <a:r>
                  <a:rPr lang="en-US" sz="1600" dirty="0"/>
                  <a:t>is the resource utilization of the i-th Base Station.</a:t>
                </a:r>
              </a:p>
              <a:p>
                <a:pPr marL="285750" indent="-285750">
                  <a:buFontTx/>
                  <a:buChar char="-"/>
                </a:pPr>
                <a:r>
                  <a:rPr lang="en-US" sz="1600" dirty="0"/>
                  <a:t>T</a:t>
                </a:r>
                <a:r>
                  <a:rPr lang="en-US" sz="1600" b="1" baseline="-25000" dirty="0"/>
                  <a:t>i </a:t>
                </a:r>
                <a:r>
                  <a:rPr lang="en-US" sz="1600" b="1" dirty="0"/>
                  <a:t> </a:t>
                </a:r>
                <a:r>
                  <a:rPr lang="en-US" sz="1600" dirty="0"/>
                  <a:t>is the throughput of the i-th Base Station. </a:t>
                </a:r>
              </a:p>
              <a:p>
                <a:pPr marL="285750" indent="-285750">
                  <a:buFontTx/>
                  <a:buChar char="-"/>
                </a:pPr>
                <a:r>
                  <a:rPr lang="en-US" sz="1600" dirty="0"/>
                  <a:t>Tx</a:t>
                </a:r>
                <a:r>
                  <a:rPr lang="en-US" sz="1600" b="1" baseline="-25000" dirty="0"/>
                  <a:t>i </a:t>
                </a:r>
                <a:r>
                  <a:rPr lang="en-US" sz="1600" dirty="0"/>
                  <a:t>is the Transmit power of the i-th Base Station.</a:t>
                </a:r>
              </a:p>
              <a:p>
                <a:pPr marL="285750" indent="-285750">
                  <a:buFontTx/>
                  <a:buChar char="-"/>
                </a:pPr>
                <a14:m>
                  <m:oMath xmlns:m="http://schemas.openxmlformats.org/officeDocument/2006/math">
                    <m:d>
                      <m:dPr>
                        <m:begChr m:val="|"/>
                        <m:endChr m:val="|"/>
                        <m:ctrlPr>
                          <a:rPr lang="en-US" sz="1600" b="1" i="1" dirty="0" smtClean="0">
                            <a:solidFill>
                              <a:srgbClr val="836967"/>
                            </a:solidFill>
                            <a:latin typeface="Cambria Math" panose="02040503050406030204" pitchFamily="18" charset="0"/>
                          </a:rPr>
                        </m:ctrlPr>
                      </m:dPr>
                      <m:e>
                        <m:sSub>
                          <m:sSubPr>
                            <m:ctrlPr>
                              <a:rPr lang="en-US" sz="1600" b="1" i="1" dirty="0" smtClean="0">
                                <a:solidFill>
                                  <a:srgbClr val="836967"/>
                                </a:solidFill>
                                <a:latin typeface="Cambria Math" panose="02040503050406030204" pitchFamily="18" charset="0"/>
                              </a:rPr>
                            </m:ctrlPr>
                          </m:sSubPr>
                          <m:e>
                            <m:r>
                              <m:rPr>
                                <m:sty m:val="p"/>
                              </m:rPr>
                              <a:rPr lang="en-US" sz="1600" b="1" dirty="0" smtClean="0">
                                <a:latin typeface="Cambria Math" panose="02040503050406030204" pitchFamily="18" charset="0"/>
                              </a:rPr>
                              <m:t>Δ</m:t>
                            </m:r>
                          </m:e>
                          <m:sub>
                            <m:sSub>
                              <m:sSubPr>
                                <m:ctrlPr>
                                  <a:rPr lang="en-US" sz="1600" b="1" i="1" dirty="0" smtClean="0">
                                    <a:solidFill>
                                      <a:srgbClr val="836967"/>
                                    </a:solidFill>
                                    <a:latin typeface="Cambria Math" panose="02040503050406030204" pitchFamily="18" charset="0"/>
                                  </a:rPr>
                                </m:ctrlPr>
                              </m:sSubPr>
                              <m:e>
                                <m:r>
                                  <a:rPr lang="en-US" sz="1600" b="1" i="1" dirty="0" smtClean="0">
                                    <a:latin typeface="Cambria Math" panose="02040503050406030204" pitchFamily="18" charset="0"/>
                                  </a:rPr>
                                  <m:t>𝑥</m:t>
                                </m:r>
                              </m:e>
                              <m:sub>
                                <m:r>
                                  <a:rPr lang="en-US" sz="1600" b="1" i="1" dirty="0" smtClean="0">
                                    <a:latin typeface="Cambria Math" panose="02040503050406030204" pitchFamily="18" charset="0"/>
                                  </a:rPr>
                                  <m:t>𝑖</m:t>
                                </m:r>
                              </m:sub>
                            </m:sSub>
                          </m:sub>
                        </m:sSub>
                      </m:e>
                    </m:d>
                  </m:oMath>
                </a14:m>
                <a:r>
                  <a:rPr lang="en-US" sz="1600" b="1" dirty="0"/>
                  <a:t> </a:t>
                </a:r>
                <a:r>
                  <a:rPr lang="en-US" sz="1600" dirty="0"/>
                  <a:t>is the distance moved by the i-th Base Station. </a:t>
                </a:r>
              </a:p>
              <a:p>
                <a:r>
                  <a:rPr lang="en-US" sz="1600" dirty="0"/>
                  <a:t>All the above values R</a:t>
                </a:r>
                <a:r>
                  <a:rPr lang="en-US" sz="1600" b="1" baseline="-25000" dirty="0"/>
                  <a:t>i </a:t>
                </a:r>
                <a:r>
                  <a:rPr lang="en-US" sz="1600" dirty="0"/>
                  <a:t>,T</a:t>
                </a:r>
                <a:r>
                  <a:rPr lang="en-US" sz="1600" b="1" baseline="-25000" dirty="0"/>
                  <a:t>i </a:t>
                </a:r>
                <a:r>
                  <a:rPr lang="en-US" sz="1600" dirty="0"/>
                  <a:t>,… are measured at each time stamp ‘t’. </a:t>
                </a:r>
              </a:p>
              <a:p>
                <a:pPr marL="0" indent="0">
                  <a:buNone/>
                </a:pPr>
                <a:endParaRPr lang="en-IN" sz="1600" b="1" dirty="0"/>
              </a:p>
              <a:p>
                <a:endParaRPr lang="en-US" sz="1600" dirty="0"/>
              </a:p>
            </p:txBody>
          </p:sp>
        </mc:Choice>
        <mc:Fallback xmlns="">
          <p:sp>
            <p:nvSpPr>
              <p:cNvPr id="358" name="TextBox 357">
                <a:extLst>
                  <a:ext uri="{FF2B5EF4-FFF2-40B4-BE49-F238E27FC236}">
                    <a16:creationId xmlns:a16="http://schemas.microsoft.com/office/drawing/2014/main" id="{4BB9A532-FA7F-C3B2-6FC9-FAAA195E9FF8}"/>
                  </a:ext>
                </a:extLst>
              </p:cNvPr>
              <p:cNvSpPr txBox="1">
                <a:spLocks noRot="1" noChangeAspect="1" noMove="1" noResize="1" noEditPoints="1" noAdjustHandles="1" noChangeArrowheads="1" noChangeShapeType="1" noTextEdit="1"/>
              </p:cNvSpPr>
              <p:nvPr/>
            </p:nvSpPr>
            <p:spPr>
              <a:xfrm>
                <a:off x="425400" y="3607078"/>
                <a:ext cx="11178640" cy="2842509"/>
              </a:xfrm>
              <a:prstGeom prst="rect">
                <a:avLst/>
              </a:prstGeom>
              <a:blipFill>
                <a:blip r:embed="rId6"/>
                <a:stretch>
                  <a:fillRect l="-327" t="-644"/>
                </a:stretch>
              </a:blipFill>
            </p:spPr>
            <p:txBody>
              <a:bodyPr/>
              <a:lstStyle/>
              <a:p>
                <a:r>
                  <a:rPr lang="en-US">
                    <a:noFill/>
                  </a:rPr>
                  <a:t> </a:t>
                </a:r>
              </a:p>
            </p:txBody>
          </p:sp>
        </mc:Fallback>
      </mc:AlternateContent>
    </p:spTree>
    <p:extLst>
      <p:ext uri="{BB962C8B-B14F-4D97-AF65-F5344CB8AC3E}">
        <p14:creationId xmlns:p14="http://schemas.microsoft.com/office/powerpoint/2010/main" val="2156050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484"/>
            <a:ext cx="10515600" cy="652306"/>
          </a:xfrm>
          <a:solidFill>
            <a:srgbClr val="0070C0"/>
          </a:solidFill>
        </p:spPr>
        <p:txBody>
          <a:bodyPr>
            <a:normAutofit/>
          </a:bodyPr>
          <a:lstStyle/>
          <a:p>
            <a:pPr algn="ctr"/>
            <a:r>
              <a:rPr lang="en-IN" sz="3200" b="1" dirty="0">
                <a:solidFill>
                  <a:schemeClr val="bg2"/>
                </a:solidFill>
              </a:rPr>
              <a:t>Our Model Description.(State S</a:t>
            </a:r>
            <a:r>
              <a:rPr lang="en-IN" sz="3200" b="1" baseline="-25000" dirty="0">
                <a:solidFill>
                  <a:schemeClr val="bg2"/>
                </a:solidFill>
              </a:rPr>
              <a:t>t</a:t>
            </a:r>
            <a:r>
              <a:rPr lang="en-IN" sz="3200" b="1" dirty="0">
                <a:solidFill>
                  <a:schemeClr val="bg2"/>
                </a:solidFill>
              </a:rPr>
              <a:t>)</a:t>
            </a:r>
          </a:p>
        </p:txBody>
      </p:sp>
      <p:sp>
        <p:nvSpPr>
          <p:cNvPr id="422" name="TextBox 421">
            <a:extLst>
              <a:ext uri="{FF2B5EF4-FFF2-40B4-BE49-F238E27FC236}">
                <a16:creationId xmlns:a16="http://schemas.microsoft.com/office/drawing/2014/main" id="{6D10A996-266A-8A01-7001-502155F4913F}"/>
              </a:ext>
            </a:extLst>
          </p:cNvPr>
          <p:cNvSpPr txBox="1"/>
          <p:nvPr/>
        </p:nvSpPr>
        <p:spPr>
          <a:xfrm>
            <a:off x="452081" y="967926"/>
            <a:ext cx="11287837" cy="1200329"/>
          </a:xfrm>
          <a:prstGeom prst="rect">
            <a:avLst/>
          </a:prstGeom>
          <a:noFill/>
        </p:spPr>
        <p:txBody>
          <a:bodyPr wrap="square" rtlCol="0">
            <a:spAutoFit/>
          </a:bodyPr>
          <a:lstStyle/>
          <a:p>
            <a:r>
              <a:rPr lang="en-US" dirty="0">
                <a:solidFill>
                  <a:srgbClr val="002060"/>
                </a:solidFill>
              </a:rPr>
              <a:t>For the i-th Aerial Base Station we construct the state Si</a:t>
            </a:r>
            <a:r>
              <a:rPr lang="en-US" b="1" baseline="-25000" dirty="0">
                <a:solidFill>
                  <a:srgbClr val="002060"/>
                </a:solidFill>
              </a:rPr>
              <a:t>t </a:t>
            </a:r>
            <a:r>
              <a:rPr lang="en-US" dirty="0">
                <a:solidFill>
                  <a:srgbClr val="002060"/>
                </a:solidFill>
              </a:rPr>
              <a:t>as described in this slide.</a:t>
            </a:r>
          </a:p>
          <a:p>
            <a:r>
              <a:rPr lang="en-US" dirty="0">
                <a:solidFill>
                  <a:srgbClr val="002060"/>
                </a:solidFill>
              </a:rPr>
              <a:t>~ Each aerial BS will be attached with LIDAR sensors to detect obstructions.</a:t>
            </a:r>
          </a:p>
          <a:p>
            <a:endParaRPr lang="en-US" dirty="0">
              <a:solidFill>
                <a:srgbClr val="002060"/>
              </a:solidFill>
            </a:endParaRPr>
          </a:p>
          <a:p>
            <a:endParaRPr lang="en-US" dirty="0">
              <a:solidFill>
                <a:srgbClr val="002060"/>
              </a:solidFill>
            </a:endParaRPr>
          </a:p>
        </p:txBody>
      </p:sp>
      <p:grpSp>
        <p:nvGrpSpPr>
          <p:cNvPr id="7" name="Group 6">
            <a:extLst>
              <a:ext uri="{FF2B5EF4-FFF2-40B4-BE49-F238E27FC236}">
                <a16:creationId xmlns:a16="http://schemas.microsoft.com/office/drawing/2014/main" id="{834810E0-D9F0-7084-5952-3F6A04B1E47E}"/>
              </a:ext>
            </a:extLst>
          </p:cNvPr>
          <p:cNvGrpSpPr/>
          <p:nvPr/>
        </p:nvGrpSpPr>
        <p:grpSpPr>
          <a:xfrm>
            <a:off x="8417660" y="2204737"/>
            <a:ext cx="3182620" cy="2832991"/>
            <a:chOff x="8653780" y="2199101"/>
            <a:chExt cx="3182620" cy="2832991"/>
          </a:xfrm>
        </p:grpSpPr>
        <p:grpSp>
          <p:nvGrpSpPr>
            <p:cNvPr id="5" name="Group 4">
              <a:extLst>
                <a:ext uri="{FF2B5EF4-FFF2-40B4-BE49-F238E27FC236}">
                  <a16:creationId xmlns:a16="http://schemas.microsoft.com/office/drawing/2014/main" id="{62241D32-97EC-E7ED-673A-BCC7D7FE9C3F}"/>
                </a:ext>
              </a:extLst>
            </p:cNvPr>
            <p:cNvGrpSpPr/>
            <p:nvPr/>
          </p:nvGrpSpPr>
          <p:grpSpPr>
            <a:xfrm>
              <a:off x="8653780" y="2211748"/>
              <a:ext cx="3182620" cy="2820344"/>
              <a:chOff x="7699609" y="1548128"/>
              <a:chExt cx="3935734" cy="3175560"/>
            </a:xfrm>
          </p:grpSpPr>
          <p:sp>
            <p:nvSpPr>
              <p:cNvPr id="3" name="Rectangle 2">
                <a:extLst>
                  <a:ext uri="{FF2B5EF4-FFF2-40B4-BE49-F238E27FC236}">
                    <a16:creationId xmlns:a16="http://schemas.microsoft.com/office/drawing/2014/main" id="{5D511AEB-2876-FC19-AEC9-4742D95AF56C}"/>
                  </a:ext>
                </a:extLst>
              </p:cNvPr>
              <p:cNvSpPr/>
              <p:nvPr/>
            </p:nvSpPr>
            <p:spPr>
              <a:xfrm>
                <a:off x="7955280" y="3662850"/>
                <a:ext cx="335280" cy="477520"/>
              </a:xfrm>
              <a:prstGeom prst="rect">
                <a:avLst/>
              </a:prstGeom>
              <a:solidFill>
                <a:schemeClr val="accent3">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E824443D-A38A-31F6-B0B9-6A82039C6874}"/>
                  </a:ext>
                </a:extLst>
              </p:cNvPr>
              <p:cNvSpPr/>
              <p:nvPr/>
            </p:nvSpPr>
            <p:spPr>
              <a:xfrm>
                <a:off x="10444480" y="1625600"/>
                <a:ext cx="457200" cy="2682240"/>
              </a:xfrm>
              <a:prstGeom prst="triangl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83D6703-EE98-14CB-419C-A205B8E404E3}"/>
                  </a:ext>
                </a:extLst>
              </p:cNvPr>
              <p:cNvSpPr/>
              <p:nvPr/>
            </p:nvSpPr>
            <p:spPr>
              <a:xfrm rot="19251556">
                <a:off x="8700786" y="2195985"/>
                <a:ext cx="2142966" cy="22106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0476A3F-7518-E197-16D9-62158FBCACB6}"/>
                  </a:ext>
                </a:extLst>
              </p:cNvPr>
              <p:cNvSpPr/>
              <p:nvPr/>
            </p:nvSpPr>
            <p:spPr>
              <a:xfrm rot="21431886">
                <a:off x="8468757" y="1548128"/>
                <a:ext cx="2142966" cy="221065"/>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9D9C619-C169-1C3D-FDCC-C9BA0743B148}"/>
                  </a:ext>
                </a:extLst>
              </p:cNvPr>
              <p:cNvSpPr/>
              <p:nvPr/>
            </p:nvSpPr>
            <p:spPr>
              <a:xfrm rot="17691994">
                <a:off x="9107812" y="2533692"/>
                <a:ext cx="2142966" cy="221065"/>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AB7CB02-870E-1F20-5209-A1F9DD0F3C80}"/>
                  </a:ext>
                </a:extLst>
              </p:cNvPr>
              <p:cNvSpPr/>
              <p:nvPr/>
            </p:nvSpPr>
            <p:spPr>
              <a:xfrm rot="18806810">
                <a:off x="8047839" y="3101604"/>
                <a:ext cx="882365" cy="292499"/>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32CA777-C6A5-231B-6A32-77BB47A3218A}"/>
                  </a:ext>
                </a:extLst>
              </p:cNvPr>
              <p:cNvSpPr/>
              <p:nvPr/>
            </p:nvSpPr>
            <p:spPr>
              <a:xfrm rot="2937105">
                <a:off x="7415160" y="3059247"/>
                <a:ext cx="904177" cy="33528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20A8763-8E49-E985-DF99-E9B4C4D17C68}"/>
                  </a:ext>
                </a:extLst>
              </p:cNvPr>
              <p:cNvSpPr txBox="1"/>
              <p:nvPr/>
            </p:nvSpPr>
            <p:spPr>
              <a:xfrm>
                <a:off x="8294375" y="3770927"/>
                <a:ext cx="819145" cy="369332"/>
              </a:xfrm>
              <a:prstGeom prst="rect">
                <a:avLst/>
              </a:prstGeom>
              <a:noFill/>
            </p:spPr>
            <p:txBody>
              <a:bodyPr wrap="square" rtlCol="0">
                <a:spAutoFit/>
              </a:bodyPr>
              <a:lstStyle/>
              <a:p>
                <a:r>
                  <a:rPr lang="en-US" dirty="0"/>
                  <a:t>UE</a:t>
                </a:r>
              </a:p>
            </p:txBody>
          </p:sp>
          <p:sp>
            <p:nvSpPr>
              <p:cNvPr id="28" name="TextBox 27">
                <a:extLst>
                  <a:ext uri="{FF2B5EF4-FFF2-40B4-BE49-F238E27FC236}">
                    <a16:creationId xmlns:a16="http://schemas.microsoft.com/office/drawing/2014/main" id="{62DC11D8-C48E-5C5F-D5AE-247AB1FDA117}"/>
                  </a:ext>
                </a:extLst>
              </p:cNvPr>
              <p:cNvSpPr txBox="1"/>
              <p:nvPr/>
            </p:nvSpPr>
            <p:spPr>
              <a:xfrm>
                <a:off x="9805751" y="4307840"/>
                <a:ext cx="1829592" cy="415848"/>
              </a:xfrm>
              <a:prstGeom prst="rect">
                <a:avLst/>
              </a:prstGeom>
              <a:noFill/>
            </p:spPr>
            <p:txBody>
              <a:bodyPr wrap="square" rtlCol="0">
                <a:spAutoFit/>
              </a:bodyPr>
              <a:lstStyle/>
              <a:p>
                <a:r>
                  <a:rPr lang="en-US" dirty="0"/>
                  <a:t>Base Station</a:t>
                </a:r>
              </a:p>
            </p:txBody>
          </p:sp>
        </p:grpSp>
        <p:sp>
          <p:nvSpPr>
            <p:cNvPr id="6" name="Oval 5">
              <a:extLst>
                <a:ext uri="{FF2B5EF4-FFF2-40B4-BE49-F238E27FC236}">
                  <a16:creationId xmlns:a16="http://schemas.microsoft.com/office/drawing/2014/main" id="{C1674557-A7CC-5388-EF1E-9ACF805033EE}"/>
                </a:ext>
              </a:extLst>
            </p:cNvPr>
            <p:cNvSpPr/>
            <p:nvPr/>
          </p:nvSpPr>
          <p:spPr>
            <a:xfrm flipH="1" flipV="1">
              <a:off x="10896719" y="2199101"/>
              <a:ext cx="210569" cy="20513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41E73EB5-EBFF-187E-5E6C-F1DAF365CD1A}"/>
              </a:ext>
            </a:extLst>
          </p:cNvPr>
          <p:cNvGrpSpPr/>
          <p:nvPr/>
        </p:nvGrpSpPr>
        <p:grpSpPr>
          <a:xfrm>
            <a:off x="3335440" y="2363815"/>
            <a:ext cx="4616240" cy="2228330"/>
            <a:chOff x="698840" y="3105810"/>
            <a:chExt cx="4616240" cy="2228330"/>
          </a:xfrm>
        </p:grpSpPr>
        <p:cxnSp>
          <p:nvCxnSpPr>
            <p:cNvPr id="435" name="Straight Arrow Connector 434">
              <a:extLst>
                <a:ext uri="{FF2B5EF4-FFF2-40B4-BE49-F238E27FC236}">
                  <a16:creationId xmlns:a16="http://schemas.microsoft.com/office/drawing/2014/main" id="{E237B203-B134-FF43-6EAA-1D4FF7643AD7}"/>
                </a:ext>
              </a:extLst>
            </p:cNvPr>
            <p:cNvCxnSpPr/>
            <p:nvPr/>
          </p:nvCxnSpPr>
          <p:spPr>
            <a:xfrm>
              <a:off x="2477600" y="3581370"/>
              <a:ext cx="4996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42" name="TextBox 441">
                  <a:extLst>
                    <a:ext uri="{FF2B5EF4-FFF2-40B4-BE49-F238E27FC236}">
                      <a16:creationId xmlns:a16="http://schemas.microsoft.com/office/drawing/2014/main" id="{AC17D016-9D99-F58D-AA4E-E92C90ECC904}"/>
                    </a:ext>
                  </a:extLst>
                </p:cNvPr>
                <p:cNvSpPr txBox="1"/>
                <p:nvPr/>
              </p:nvSpPr>
              <p:spPr>
                <a:xfrm>
                  <a:off x="698840" y="3439898"/>
                  <a:ext cx="1841914" cy="5291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𝑏𝑒𝑎𝑚𝐼</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d>
                          <m:dPr>
                            <m:begChr m:val="["/>
                            <m:endChr m:val="]"/>
                            <m:ctrlPr>
                              <a:rPr lang="en-US" i="1">
                                <a:solidFill>
                                  <a:srgbClr val="836967"/>
                                </a:solidFill>
                                <a:latin typeface="Cambria Math" panose="02040503050406030204" pitchFamily="18" charset="0"/>
                              </a:rPr>
                            </m:ctrlPr>
                          </m:dPr>
                          <m:e>
                            <m:r>
                              <a:rPr lang="en-US" i="1">
                                <a:latin typeface="Cambria Math" panose="02040503050406030204" pitchFamily="18" charset="0"/>
                              </a:rPr>
                              <m:t>𝑗</m:t>
                            </m:r>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𝑖𝑗</m:t>
                                </m:r>
                              </m:sub>
                            </m:sSub>
                          </m:num>
                          <m:den>
                            <m:r>
                              <a:rPr lang="en-US" i="1">
                                <a:latin typeface="Cambria Math" panose="02040503050406030204" pitchFamily="18" charset="0"/>
                              </a:rPr>
                              <m:t>𝑈</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𝑖</m:t>
                                </m:r>
                              </m:sub>
                            </m:sSub>
                          </m:den>
                        </m:f>
                      </m:oMath>
                    </m:oMathPara>
                  </a14:m>
                  <a:endParaRPr lang="en-US" dirty="0"/>
                </a:p>
              </p:txBody>
            </p:sp>
          </mc:Choice>
          <mc:Fallback xmlns="">
            <p:sp>
              <p:nvSpPr>
                <p:cNvPr id="442" name="TextBox 441">
                  <a:extLst>
                    <a:ext uri="{FF2B5EF4-FFF2-40B4-BE49-F238E27FC236}">
                      <a16:creationId xmlns:a16="http://schemas.microsoft.com/office/drawing/2014/main" id="{AC17D016-9D99-F58D-AA4E-E92C90ECC904}"/>
                    </a:ext>
                  </a:extLst>
                </p:cNvPr>
                <p:cNvSpPr txBox="1">
                  <a:spLocks noRot="1" noChangeAspect="1" noMove="1" noResize="1" noEditPoints="1" noAdjustHandles="1" noChangeArrowheads="1" noChangeShapeType="1" noTextEdit="1"/>
                </p:cNvSpPr>
                <p:nvPr/>
              </p:nvSpPr>
              <p:spPr>
                <a:xfrm>
                  <a:off x="698840" y="3439898"/>
                  <a:ext cx="1841914" cy="529184"/>
                </a:xfrm>
                <a:prstGeom prst="rect">
                  <a:avLst/>
                </a:prstGeom>
                <a:blipFill>
                  <a:blip r:embed="rId2"/>
                  <a:stretch>
                    <a:fillRect/>
                  </a:stretch>
                </a:blipFill>
              </p:spPr>
              <p:txBody>
                <a:bodyPr/>
                <a:lstStyle/>
                <a:p>
                  <a:r>
                    <a:rPr lang="en-US">
                      <a:noFill/>
                    </a:rPr>
                    <a:t> </a:t>
                  </a:r>
                </a:p>
              </p:txBody>
            </p:sp>
          </mc:Fallback>
        </mc:AlternateContent>
        <p:sp>
          <p:nvSpPr>
            <p:cNvPr id="445" name="TextBox 444">
              <a:extLst>
                <a:ext uri="{FF2B5EF4-FFF2-40B4-BE49-F238E27FC236}">
                  <a16:creationId xmlns:a16="http://schemas.microsoft.com/office/drawing/2014/main" id="{ED7186C2-D180-912A-BD0B-3852A04705B2}"/>
                </a:ext>
              </a:extLst>
            </p:cNvPr>
            <p:cNvSpPr txBox="1"/>
            <p:nvPr/>
          </p:nvSpPr>
          <p:spPr>
            <a:xfrm>
              <a:off x="3266000" y="3105810"/>
              <a:ext cx="2049080" cy="1200329"/>
            </a:xfrm>
            <a:prstGeom prst="rect">
              <a:avLst/>
            </a:prstGeom>
            <a:noFill/>
          </p:spPr>
          <p:txBody>
            <a:bodyPr wrap="square" rtlCol="0">
              <a:spAutoFit/>
            </a:bodyPr>
            <a:lstStyle/>
            <a:p>
              <a:r>
                <a:rPr lang="en-US" dirty="0"/>
                <a:t># of UEs attached to the j-</a:t>
              </a:r>
              <a:r>
                <a:rPr lang="en-US" dirty="0" err="1"/>
                <a:t>th</a:t>
              </a:r>
              <a:r>
                <a:rPr lang="en-US" dirty="0"/>
                <a:t> beam in the i-th Base Station</a:t>
              </a:r>
            </a:p>
          </p:txBody>
        </p:sp>
        <p:cxnSp>
          <p:nvCxnSpPr>
            <p:cNvPr id="462" name="Straight Arrow Connector 461">
              <a:extLst>
                <a:ext uri="{FF2B5EF4-FFF2-40B4-BE49-F238E27FC236}">
                  <a16:creationId xmlns:a16="http://schemas.microsoft.com/office/drawing/2014/main" id="{90BE81BB-3C35-9B88-370A-C4AE01E0F299}"/>
                </a:ext>
              </a:extLst>
            </p:cNvPr>
            <p:cNvCxnSpPr/>
            <p:nvPr/>
          </p:nvCxnSpPr>
          <p:spPr>
            <a:xfrm>
              <a:off x="2311780" y="4042396"/>
              <a:ext cx="22860" cy="3351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9" name="TextBox 468">
              <a:extLst>
                <a:ext uri="{FF2B5EF4-FFF2-40B4-BE49-F238E27FC236}">
                  <a16:creationId xmlns:a16="http://schemas.microsoft.com/office/drawing/2014/main" id="{54401840-39BD-9E5B-F239-410E24631664}"/>
                </a:ext>
              </a:extLst>
            </p:cNvPr>
            <p:cNvSpPr txBox="1"/>
            <p:nvPr/>
          </p:nvSpPr>
          <p:spPr>
            <a:xfrm>
              <a:off x="1449800" y="4410810"/>
              <a:ext cx="2179760" cy="923330"/>
            </a:xfrm>
            <a:prstGeom prst="rect">
              <a:avLst/>
            </a:prstGeom>
            <a:noFill/>
          </p:spPr>
          <p:txBody>
            <a:bodyPr wrap="square" rtlCol="0">
              <a:spAutoFit/>
            </a:bodyPr>
            <a:lstStyle/>
            <a:p>
              <a:r>
                <a:rPr lang="en-US" dirty="0"/>
                <a:t>Total # of UEs attached to the i-th Base Station</a:t>
              </a:r>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142612B-48BA-0E73-A4A1-16C48BAFB52E}"/>
                  </a:ext>
                </a:extLst>
              </p:cNvPr>
              <p:cNvSpPr txBox="1"/>
              <p:nvPr/>
            </p:nvSpPr>
            <p:spPr>
              <a:xfrm>
                <a:off x="558800" y="1828800"/>
                <a:ext cx="802342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𝑆𝑖</m:t>
                      </m:r>
                      <m:r>
                        <a:rPr lang="en-US" sz="2400" b="1" i="1" baseline="-25000" smtClean="0">
                          <a:latin typeface="Cambria Math" panose="02040503050406030204" pitchFamily="18" charset="0"/>
                        </a:rPr>
                        <m:t>𝒕</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1" i="1" baseline="-25000" smtClean="0">
                              <a:latin typeface="Cambria Math" panose="02040503050406030204" pitchFamily="18" charset="0"/>
                            </a:rPr>
                            <m:t>𝒊</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1" i="1" baseline="-25000" smtClean="0">
                              <a:latin typeface="Cambria Math" panose="02040503050406030204" pitchFamily="18" charset="0"/>
                            </a:rPr>
                            <m:t>𝒊</m:t>
                          </m:r>
                        </m:e>
                      </m:d>
                      <m:r>
                        <a:rPr lang="en-US" sz="2400" b="0" i="1" smtClean="0">
                          <a:latin typeface="Cambria Math" panose="02040503050406030204" pitchFamily="18" charset="0"/>
                        </a:rPr>
                        <m:t>, </m:t>
                      </m:r>
                      <m:r>
                        <a:rPr lang="en-US" sz="2400" b="0" i="1" smtClean="0">
                          <a:latin typeface="Cambria Math" panose="02040503050406030204" pitchFamily="18" charset="0"/>
                        </a:rPr>
                        <m:t>𝑏𝑒𝑎𝑚𝐼𝑑</m:t>
                      </m:r>
                      <m:r>
                        <a:rPr lang="en-US" sz="2400" b="1" i="1" baseline="-25000" smtClean="0">
                          <a:latin typeface="Cambria Math" panose="02040503050406030204" pitchFamily="18" charset="0"/>
                        </a:rPr>
                        <m:t>𝒊</m:t>
                      </m:r>
                      <m:d>
                        <m:dPr>
                          <m:begChr m:val="["/>
                          <m:endChr m:val="]"/>
                          <m:ctrlPr>
                            <a:rPr lang="en-US" sz="2400" b="0" i="1" smtClean="0">
                              <a:latin typeface="Cambria Math" panose="02040503050406030204" pitchFamily="18" charset="0"/>
                            </a:rPr>
                          </m:ctrlPr>
                        </m:dPr>
                        <m:e/>
                      </m:d>
                      <m:r>
                        <a:rPr lang="en-US" sz="2400" b="0" i="1" smtClean="0">
                          <a:latin typeface="Cambria Math" panose="02040503050406030204" pitchFamily="18" charset="0"/>
                        </a:rPr>
                        <m:t>,</m:t>
                      </m:r>
                      <m:r>
                        <a:rPr lang="en-US" sz="2400" b="0" i="1" smtClean="0">
                          <a:latin typeface="Cambria Math" panose="02040503050406030204" pitchFamily="18" charset="0"/>
                        </a:rPr>
                        <m:t>𝐿𝐼𝐷𝐴𝑅</m:t>
                      </m:r>
                      <m:r>
                        <a:rPr lang="en-US" sz="2400" b="1" i="1" baseline="-25000" smtClean="0">
                          <a:latin typeface="Cambria Math" panose="02040503050406030204" pitchFamily="18" charset="0"/>
                        </a:rPr>
                        <m:t>𝒊</m:t>
                      </m:r>
                      <m:d>
                        <m:dPr>
                          <m:begChr m:val="["/>
                          <m:endChr m:val="]"/>
                          <m:ctrlPr>
                            <a:rPr lang="en-US" sz="2400" b="0" i="1" smtClean="0">
                              <a:latin typeface="Cambria Math" panose="02040503050406030204" pitchFamily="18" charset="0"/>
                            </a:rPr>
                          </m:ctrlPr>
                        </m:dPr>
                        <m:e/>
                      </m:d>
                      <m:r>
                        <a:rPr lang="en-US" sz="2400" b="0" i="1" smtClean="0">
                          <a:latin typeface="Cambria Math" panose="02040503050406030204" pitchFamily="18" charset="0"/>
                        </a:rPr>
                        <m:t>,</m:t>
                      </m:r>
                      <m:r>
                        <a:rPr lang="en-US" sz="2400" b="0" i="1" smtClean="0">
                          <a:latin typeface="Cambria Math" panose="02040503050406030204" pitchFamily="18" charset="0"/>
                        </a:rPr>
                        <m:t>𝑀𝐶𝑆</m:t>
                      </m:r>
                      <m:r>
                        <a:rPr lang="en-US" sz="2400" b="1" i="1" baseline="-25000" smtClean="0">
                          <a:latin typeface="Cambria Math" panose="02040503050406030204" pitchFamily="18" charset="0"/>
                        </a:rPr>
                        <m:t>𝒊</m:t>
                      </m:r>
                      <m:d>
                        <m:dPr>
                          <m:begChr m:val="["/>
                          <m:endChr m:val="]"/>
                          <m:ctrlPr>
                            <a:rPr lang="en-US" sz="2400" b="0" i="1" smtClean="0">
                              <a:latin typeface="Cambria Math" panose="02040503050406030204" pitchFamily="18" charset="0"/>
                            </a:rPr>
                          </m:ctrlPr>
                        </m:dPr>
                        <m:e/>
                      </m:d>
                      <m:r>
                        <a:rPr lang="en-US" sz="2400" b="0" i="1" smtClean="0">
                          <a:latin typeface="Cambria Math" panose="02040503050406030204" pitchFamily="18" charset="0"/>
                        </a:rPr>
                        <m:t> }</m:t>
                      </m:r>
                    </m:oMath>
                  </m:oMathPara>
                </a14:m>
                <a:endParaRPr lang="en-US" sz="2400" dirty="0"/>
              </a:p>
            </p:txBody>
          </p:sp>
        </mc:Choice>
        <mc:Fallback xmlns="">
          <p:sp>
            <p:nvSpPr>
              <p:cNvPr id="10" name="TextBox 9">
                <a:extLst>
                  <a:ext uri="{FF2B5EF4-FFF2-40B4-BE49-F238E27FC236}">
                    <a16:creationId xmlns:a16="http://schemas.microsoft.com/office/drawing/2014/main" id="{0142612B-48BA-0E73-A4A1-16C48BAFB52E}"/>
                  </a:ext>
                </a:extLst>
              </p:cNvPr>
              <p:cNvSpPr txBox="1">
                <a:spLocks noRot="1" noChangeAspect="1" noMove="1" noResize="1" noEditPoints="1" noAdjustHandles="1" noChangeArrowheads="1" noChangeShapeType="1" noTextEdit="1"/>
              </p:cNvSpPr>
              <p:nvPr/>
            </p:nvSpPr>
            <p:spPr>
              <a:xfrm>
                <a:off x="558800" y="1828800"/>
                <a:ext cx="8023429" cy="461665"/>
              </a:xfrm>
              <a:prstGeom prst="rect">
                <a:avLst/>
              </a:prstGeom>
              <a:blipFill>
                <a:blip r:embed="rId3"/>
                <a:stretch>
                  <a:fillRect b="-18421"/>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020C0C7-D4F9-8A15-22BD-181AE08A365B}"/>
              </a:ext>
            </a:extLst>
          </p:cNvPr>
          <p:cNvCxnSpPr/>
          <p:nvPr/>
        </p:nvCxnSpPr>
        <p:spPr>
          <a:xfrm>
            <a:off x="3921760" y="2205424"/>
            <a:ext cx="0" cy="633951"/>
          </a:xfrm>
          <a:prstGeom prst="straightConnector1">
            <a:avLst/>
          </a:prstGeom>
          <a:ln w="28575">
            <a:solidFill>
              <a:srgbClr val="002060"/>
            </a:solidFill>
            <a:tailEnd type="triangle"/>
          </a:ln>
        </p:spPr>
        <p:style>
          <a:lnRef idx="1">
            <a:schemeClr val="dk1"/>
          </a:lnRef>
          <a:fillRef idx="0">
            <a:schemeClr val="dk1"/>
          </a:fillRef>
          <a:effectRef idx="0">
            <a:schemeClr val="dk1"/>
          </a:effectRef>
          <a:fontRef idx="minor">
            <a:schemeClr val="tx1"/>
          </a:fontRef>
        </p:style>
      </p:cxnSp>
      <p:cxnSp>
        <p:nvCxnSpPr>
          <p:cNvPr id="16" name="Connector: Elbow 15">
            <a:extLst>
              <a:ext uri="{FF2B5EF4-FFF2-40B4-BE49-F238E27FC236}">
                <a16:creationId xmlns:a16="http://schemas.microsoft.com/office/drawing/2014/main" id="{C22BEB4D-AB6A-FDC3-44CC-554A01346D70}"/>
              </a:ext>
            </a:extLst>
          </p:cNvPr>
          <p:cNvCxnSpPr>
            <a:cxnSpLocks/>
          </p:cNvCxnSpPr>
          <p:nvPr/>
        </p:nvCxnSpPr>
        <p:spPr>
          <a:xfrm rot="10800000" flipV="1">
            <a:off x="838200" y="2307987"/>
            <a:ext cx="1783080" cy="389916"/>
          </a:xfrm>
          <a:prstGeom prst="bentConnector3">
            <a:avLst>
              <a:gd name="adj1" fmla="val 99573"/>
            </a:avLst>
          </a:prstGeom>
          <a:ln w="28575">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CD2DF71F-F2F1-486B-4D11-0FA2ADC47ED0}"/>
              </a:ext>
            </a:extLst>
          </p:cNvPr>
          <p:cNvSpPr txBox="1"/>
          <p:nvPr/>
        </p:nvSpPr>
        <p:spPr>
          <a:xfrm>
            <a:off x="558800" y="2697903"/>
            <a:ext cx="1897380" cy="923330"/>
          </a:xfrm>
          <a:prstGeom prst="rect">
            <a:avLst/>
          </a:prstGeom>
          <a:noFill/>
        </p:spPr>
        <p:txBody>
          <a:bodyPr wrap="square" rtlCol="0">
            <a:spAutoFit/>
          </a:bodyPr>
          <a:lstStyle/>
          <a:p>
            <a:r>
              <a:rPr lang="en-US" dirty="0"/>
              <a:t>Coordinates of the i-th Base Station</a:t>
            </a:r>
          </a:p>
        </p:txBody>
      </p:sp>
      <mc:AlternateContent xmlns:mc="http://schemas.openxmlformats.org/markup-compatibility/2006" xmlns:a14="http://schemas.microsoft.com/office/drawing/2010/main">
        <mc:Choice Requires="a14">
          <p:sp>
            <p:nvSpPr>
              <p:cNvPr id="477" name="TextBox 476">
                <a:extLst>
                  <a:ext uri="{FF2B5EF4-FFF2-40B4-BE49-F238E27FC236}">
                    <a16:creationId xmlns:a16="http://schemas.microsoft.com/office/drawing/2014/main" id="{B7AF412D-BF35-36A2-4981-E64C958C096B}"/>
                  </a:ext>
                </a:extLst>
              </p:cNvPr>
              <p:cNvSpPr txBox="1"/>
              <p:nvPr/>
            </p:nvSpPr>
            <p:spPr>
              <a:xfrm>
                <a:off x="558800" y="4999583"/>
                <a:ext cx="6559937" cy="276999"/>
              </a:xfrm>
              <a:prstGeom prst="rect">
                <a:avLst/>
              </a:prstGeom>
              <a:noFill/>
            </p:spPr>
            <p:txBody>
              <a:bodyPr wrap="none" lIns="0" tIns="0" rIns="0" bIns="0" rtlCol="0">
                <a:spAutoFit/>
              </a:bodyPr>
              <a:lstStyle/>
              <a:p>
                <a:r>
                  <a:rPr lang="en-US" dirty="0"/>
                  <a:t>MCS</a:t>
                </a:r>
                <a:r>
                  <a:rPr lang="en-US" b="1" baseline="-25000" dirty="0"/>
                  <a:t>i</a:t>
                </a:r>
                <a14:m>
                  <m:oMath xmlns:m="http://schemas.openxmlformats.org/officeDocument/2006/math">
                    <m:d>
                      <m:dPr>
                        <m:begChr m:val="["/>
                        <m:endChr m:val="]"/>
                        <m:ctrlPr>
                          <a:rPr lang="en-US" i="1">
                            <a:solidFill>
                              <a:srgbClr val="836967"/>
                            </a:solidFill>
                            <a:latin typeface="Cambria Math" panose="02040503050406030204" pitchFamily="18" charset="0"/>
                          </a:rPr>
                        </m:ctrlPr>
                      </m:dPr>
                      <m:e>
                        <m:r>
                          <a:rPr lang="en-US" i="1">
                            <a:latin typeface="Cambria Math" panose="02040503050406030204" pitchFamily="18" charset="0"/>
                          </a:rPr>
                          <m:t>𝑗</m:t>
                        </m:r>
                      </m:e>
                    </m:d>
                    <m:r>
                      <a:rPr lang="en-US" i="0">
                        <a:latin typeface="Cambria Math" panose="02040503050406030204" pitchFamily="18" charset="0"/>
                      </a:rPr>
                      <m:t>=</m:t>
                    </m:r>
                    <m:r>
                      <m:rPr>
                        <m:sty m:val="p"/>
                      </m:rPr>
                      <a:rPr lang="en-US" b="0" i="0" smtClean="0">
                        <a:latin typeface="Cambria Math" panose="02040503050406030204" pitchFamily="18" charset="0"/>
                      </a:rPr>
                      <m:t>fraction</m:t>
                    </m:r>
                    <m:r>
                      <a:rPr lang="en-US" b="0" i="0" smtClean="0">
                        <a:latin typeface="Cambria Math" panose="02040503050406030204" pitchFamily="18" charset="0"/>
                      </a:rPr>
                      <m:t> </m:t>
                    </m:r>
                    <m:r>
                      <m:rPr>
                        <m:sty m:val="p"/>
                      </m:rPr>
                      <a:rPr lang="en-US" b="0" i="0" smtClean="0">
                        <a:latin typeface="Cambria Math" panose="02040503050406030204" pitchFamily="18" charset="0"/>
                      </a:rPr>
                      <m:t>of</m:t>
                    </m:r>
                    <m:r>
                      <a:rPr lang="en-US" b="0" i="0" smtClean="0">
                        <a:latin typeface="Cambria Math" panose="02040503050406030204" pitchFamily="18" charset="0"/>
                      </a:rPr>
                      <m:t> </m:t>
                    </m:r>
                    <m:r>
                      <m:rPr>
                        <m:sty m:val="p"/>
                      </m:rPr>
                      <a:rPr lang="en-US" b="0" i="0" smtClean="0">
                        <a:latin typeface="Cambria Math" panose="02040503050406030204" pitchFamily="18" charset="0"/>
                      </a:rPr>
                      <m:t>UEs</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j</m:t>
                    </m:r>
                  </m:oMath>
                </a14:m>
                <a:r>
                  <a:rPr lang="en-US" dirty="0"/>
                  <a:t>-</a:t>
                </a:r>
                <a14:m>
                  <m:oMath xmlns:m="http://schemas.openxmlformats.org/officeDocument/2006/math">
                    <m:r>
                      <m:rPr>
                        <m:sty m:val="p"/>
                      </m:rPr>
                      <a:rPr lang="en-US" b="0" i="0" smtClean="0">
                        <a:latin typeface="Cambria Math" panose="02040503050406030204" pitchFamily="18" charset="0"/>
                      </a:rPr>
                      <m:t>th</m:t>
                    </m:r>
                    <m:r>
                      <a:rPr lang="en-US" b="0" i="0" smtClean="0">
                        <a:latin typeface="Cambria Math" panose="02040503050406030204" pitchFamily="18" charset="0"/>
                      </a:rPr>
                      <m:t> </m:t>
                    </m:r>
                    <m:r>
                      <m:rPr>
                        <m:sty m:val="p"/>
                      </m:rPr>
                      <a:rPr lang="en-US" b="0" i="0" smtClean="0">
                        <a:latin typeface="Cambria Math" panose="02040503050406030204" pitchFamily="18" charset="0"/>
                      </a:rPr>
                      <m:t>MCS</m:t>
                    </m:r>
                    <m:r>
                      <a:rPr lang="en-US" b="0" i="0" smtClean="0">
                        <a:latin typeface="Cambria Math" panose="02040503050406030204" pitchFamily="18" charset="0"/>
                      </a:rPr>
                      <m:t> </m:t>
                    </m:r>
                    <m:r>
                      <m:rPr>
                        <m:sty m:val="p"/>
                      </m:rPr>
                      <a:rPr lang="en-US" b="0" i="0" smtClean="0">
                        <a:latin typeface="Cambria Math" panose="02040503050406030204" pitchFamily="18" charset="0"/>
                      </a:rPr>
                      <m:t>in</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i</m:t>
                    </m:r>
                  </m:oMath>
                </a14:m>
                <a:r>
                  <a:rPr lang="en-US" dirty="0"/>
                  <a:t>-</a:t>
                </a:r>
                <a14:m>
                  <m:oMath xmlns:m="http://schemas.openxmlformats.org/officeDocument/2006/math">
                    <m:r>
                      <m:rPr>
                        <m:sty m:val="p"/>
                      </m:rPr>
                      <a:rPr lang="en-US" b="0" i="0" smtClean="0">
                        <a:latin typeface="Cambria Math" panose="02040503050406030204" pitchFamily="18" charset="0"/>
                      </a:rPr>
                      <m:t>th</m:t>
                    </m:r>
                    <m:r>
                      <a:rPr lang="en-US" b="0" i="0" smtClean="0">
                        <a:latin typeface="Cambria Math" panose="02040503050406030204" pitchFamily="18" charset="0"/>
                      </a:rPr>
                      <m:t> </m:t>
                    </m:r>
                    <m:r>
                      <m:rPr>
                        <m:sty m:val="p"/>
                      </m:rPr>
                      <a:rPr lang="en-US" b="0" i="0" smtClean="0">
                        <a:latin typeface="Cambria Math" panose="02040503050406030204" pitchFamily="18" charset="0"/>
                      </a:rPr>
                      <m:t>Base</m:t>
                    </m:r>
                    <m:r>
                      <a:rPr lang="en-US" b="0" i="0" smtClean="0">
                        <a:latin typeface="Cambria Math" panose="02040503050406030204" pitchFamily="18" charset="0"/>
                      </a:rPr>
                      <m:t> </m:t>
                    </m:r>
                    <m:r>
                      <m:rPr>
                        <m:sty m:val="p"/>
                      </m:rPr>
                      <a:rPr lang="en-US" b="0" i="0" smtClean="0">
                        <a:latin typeface="Cambria Math" panose="02040503050406030204" pitchFamily="18" charset="0"/>
                      </a:rPr>
                      <m:t>Station</m:t>
                    </m:r>
                  </m:oMath>
                </a14:m>
                <a:endParaRPr lang="en-US" dirty="0"/>
              </a:p>
            </p:txBody>
          </p:sp>
        </mc:Choice>
        <mc:Fallback xmlns="">
          <p:sp>
            <p:nvSpPr>
              <p:cNvPr id="477" name="TextBox 476">
                <a:extLst>
                  <a:ext uri="{FF2B5EF4-FFF2-40B4-BE49-F238E27FC236}">
                    <a16:creationId xmlns:a16="http://schemas.microsoft.com/office/drawing/2014/main" id="{B7AF412D-BF35-36A2-4981-E64C958C096B}"/>
                  </a:ext>
                </a:extLst>
              </p:cNvPr>
              <p:cNvSpPr txBox="1">
                <a:spLocks noRot="1" noChangeAspect="1" noMove="1" noResize="1" noEditPoints="1" noAdjustHandles="1" noChangeArrowheads="1" noChangeShapeType="1" noTextEdit="1"/>
              </p:cNvSpPr>
              <p:nvPr/>
            </p:nvSpPr>
            <p:spPr>
              <a:xfrm>
                <a:off x="558800" y="4999583"/>
                <a:ext cx="6559937" cy="276999"/>
              </a:xfrm>
              <a:prstGeom prst="rect">
                <a:avLst/>
              </a:prstGeom>
              <a:blipFill>
                <a:blip r:embed="rId4"/>
                <a:stretch>
                  <a:fillRect l="-2230" t="-26087" r="-372" b="-52174"/>
                </a:stretch>
              </a:blipFill>
            </p:spPr>
            <p:txBody>
              <a:bodyPr/>
              <a:lstStyle/>
              <a:p>
                <a:r>
                  <a:rPr lang="en-US">
                    <a:noFill/>
                  </a:rPr>
                  <a:t> </a:t>
                </a:r>
              </a:p>
            </p:txBody>
          </p:sp>
        </mc:Fallback>
      </mc:AlternateContent>
    </p:spTree>
    <p:extLst>
      <p:ext uri="{BB962C8B-B14F-4D97-AF65-F5344CB8AC3E}">
        <p14:creationId xmlns:p14="http://schemas.microsoft.com/office/powerpoint/2010/main" val="965989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484"/>
            <a:ext cx="10515600" cy="652306"/>
          </a:xfrm>
          <a:solidFill>
            <a:srgbClr val="0070C0"/>
          </a:solidFill>
        </p:spPr>
        <p:txBody>
          <a:bodyPr>
            <a:normAutofit/>
          </a:bodyPr>
          <a:lstStyle/>
          <a:p>
            <a:pPr algn="ctr"/>
            <a:r>
              <a:rPr lang="en-IN" sz="3200" b="1" dirty="0">
                <a:solidFill>
                  <a:schemeClr val="bg1"/>
                </a:solidFill>
              </a:rPr>
              <a:t>OUR MODEL.(Action A</a:t>
            </a:r>
            <a:r>
              <a:rPr lang="en-IN" sz="3200" b="1" baseline="-25000" dirty="0">
                <a:solidFill>
                  <a:schemeClr val="bg1"/>
                </a:solidFill>
              </a:rPr>
              <a:t>t</a:t>
            </a:r>
            <a:r>
              <a:rPr lang="en-IN" sz="3200" b="1" dirty="0">
                <a:solidFill>
                  <a:schemeClr val="bg1"/>
                </a:solidFill>
              </a:rPr>
              <a:t>)</a:t>
            </a:r>
          </a:p>
        </p:txBody>
      </p:sp>
      <mc:AlternateContent xmlns:mc="http://schemas.openxmlformats.org/markup-compatibility/2006" xmlns:p14="http://schemas.microsoft.com/office/powerpoint/2010/main">
        <mc:Choice Requires="p14">
          <p:contentPart p14:bwMode="auto" r:id="rId2">
            <p14:nvContentPartPr>
              <p14:cNvPr id="94" name="Ink 93">
                <a:extLst>
                  <a:ext uri="{FF2B5EF4-FFF2-40B4-BE49-F238E27FC236}">
                    <a16:creationId xmlns:a16="http://schemas.microsoft.com/office/drawing/2014/main" id="{21178314-5FE7-3C91-338B-5481D5F1BCDD}"/>
                  </a:ext>
                </a:extLst>
              </p14:cNvPr>
              <p14:cNvContentPartPr/>
              <p14:nvPr/>
            </p14:nvContentPartPr>
            <p14:xfrm>
              <a:off x="887520" y="3159320"/>
              <a:ext cx="2520" cy="20880"/>
            </p14:xfrm>
          </p:contentPart>
        </mc:Choice>
        <mc:Fallback xmlns="">
          <p:pic>
            <p:nvPicPr>
              <p:cNvPr id="94" name="Ink 93">
                <a:extLst>
                  <a:ext uri="{FF2B5EF4-FFF2-40B4-BE49-F238E27FC236}">
                    <a16:creationId xmlns:a16="http://schemas.microsoft.com/office/drawing/2014/main" id="{21178314-5FE7-3C91-338B-5481D5F1BCDD}"/>
                  </a:ext>
                </a:extLst>
              </p:cNvPr>
              <p:cNvPicPr/>
              <p:nvPr/>
            </p:nvPicPr>
            <p:blipFill>
              <a:blip r:embed="rId3"/>
              <a:stretch>
                <a:fillRect/>
              </a:stretch>
            </p:blipFill>
            <p:spPr>
              <a:xfrm>
                <a:off x="878520" y="3150320"/>
                <a:ext cx="201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0" name="Ink 99">
                <a:extLst>
                  <a:ext uri="{FF2B5EF4-FFF2-40B4-BE49-F238E27FC236}">
                    <a16:creationId xmlns:a16="http://schemas.microsoft.com/office/drawing/2014/main" id="{2F904A22-7632-6F62-BC29-4C881882E908}"/>
                  </a:ext>
                </a:extLst>
              </p14:cNvPr>
              <p14:cNvContentPartPr/>
              <p14:nvPr/>
            </p14:nvContentPartPr>
            <p14:xfrm>
              <a:off x="3072720" y="3419600"/>
              <a:ext cx="4680" cy="20520"/>
            </p14:xfrm>
          </p:contentPart>
        </mc:Choice>
        <mc:Fallback xmlns="">
          <p:pic>
            <p:nvPicPr>
              <p:cNvPr id="100" name="Ink 99">
                <a:extLst>
                  <a:ext uri="{FF2B5EF4-FFF2-40B4-BE49-F238E27FC236}">
                    <a16:creationId xmlns:a16="http://schemas.microsoft.com/office/drawing/2014/main" id="{2F904A22-7632-6F62-BC29-4C881882E908}"/>
                  </a:ext>
                </a:extLst>
              </p:cNvPr>
              <p:cNvPicPr/>
              <p:nvPr/>
            </p:nvPicPr>
            <p:blipFill>
              <a:blip r:embed="rId5"/>
              <a:stretch>
                <a:fillRect/>
              </a:stretch>
            </p:blipFill>
            <p:spPr>
              <a:xfrm>
                <a:off x="3063720" y="3410600"/>
                <a:ext cx="22320" cy="38160"/>
              </a:xfrm>
              <a:prstGeom prst="rect">
                <a:avLst/>
              </a:prstGeom>
            </p:spPr>
          </p:pic>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9E9519-76EA-7CA6-37D8-93F889CE8971}"/>
                  </a:ext>
                </a:extLst>
              </p:cNvPr>
              <p:cNvSpPr txBox="1"/>
              <p:nvPr/>
            </p:nvSpPr>
            <p:spPr>
              <a:xfrm>
                <a:off x="461210" y="4574240"/>
                <a:ext cx="81086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r>
                        <a:rPr lang="en-US" b="0" i="1" smtClean="0">
                          <a:latin typeface="Cambria Math" panose="02040503050406030204" pitchFamily="18" charset="0"/>
                        </a:rPr>
                        <m:t> →</m:t>
                      </m:r>
                      <m:r>
                        <a:rPr lang="en-US" b="0" i="1" smtClean="0">
                          <a:latin typeface="Cambria Math" panose="02040503050406030204" pitchFamily="18" charset="0"/>
                        </a:rPr>
                        <m:t>𝐼𝑠</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𝑐𝑜𝑜𝑟𝑑𝑖𝑛𝑎𝑡𝑒</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𝑖𝑡h</m:t>
                      </m:r>
                      <m:r>
                        <a:rPr lang="en-US" b="0" i="1" smtClean="0">
                          <a:latin typeface="Cambria Math" panose="02040503050406030204" pitchFamily="18" charset="0"/>
                        </a:rPr>
                        <m:t> </m:t>
                      </m:r>
                      <m:r>
                        <a:rPr lang="en-US" b="0" i="1" smtClean="0">
                          <a:latin typeface="Cambria Math" panose="02040503050406030204" pitchFamily="18" charset="0"/>
                        </a:rPr>
                        <m:t>𝐴𝑒𝑟𝑖𝑎𝑙</m:t>
                      </m:r>
                      <m:r>
                        <a:rPr lang="en-US" b="0" i="1" smtClean="0">
                          <a:latin typeface="Cambria Math" panose="02040503050406030204" pitchFamily="18" charset="0"/>
                        </a:rPr>
                        <m:t> </m:t>
                      </m:r>
                      <m:r>
                        <a:rPr lang="en-US" b="0" i="1" smtClean="0">
                          <a:latin typeface="Cambria Math" panose="02040503050406030204" pitchFamily="18" charset="0"/>
                        </a:rPr>
                        <m:t>𝐵𝑎𝑠𝑒</m:t>
                      </m:r>
                      <m:r>
                        <a:rPr lang="en-US" b="0" i="1" smtClean="0">
                          <a:latin typeface="Cambria Math" panose="02040503050406030204" pitchFamily="18" charset="0"/>
                        </a:rPr>
                        <m:t> </m:t>
                      </m:r>
                      <m:r>
                        <a:rPr lang="en-US" b="0" i="1" smtClean="0">
                          <a:latin typeface="Cambria Math" panose="02040503050406030204" pitchFamily="18" charset="0"/>
                        </a:rPr>
                        <m:t>𝑆𝑡𝑎𝑡𝑖𝑜𝑛</m:t>
                      </m:r>
                      <m:r>
                        <a:rPr lang="en-US" b="0" i="1" smtClean="0">
                          <a:latin typeface="Cambria Math" panose="02040503050406030204" pitchFamily="18" charset="0"/>
                        </a:rPr>
                        <m:t> </m:t>
                      </m:r>
                      <m:r>
                        <a:rPr lang="en-US" b="0" i="1" smtClean="0">
                          <a:latin typeface="Cambria Math" panose="02040503050406030204" pitchFamily="18" charset="0"/>
                        </a:rPr>
                        <m:t>𝑚𝑢𝑠𝑡</m:t>
                      </m:r>
                      <m:r>
                        <a:rPr lang="en-US" b="0" i="1" smtClean="0">
                          <a:latin typeface="Cambria Math" panose="02040503050406030204" pitchFamily="18" charset="0"/>
                        </a:rPr>
                        <m:t> </m:t>
                      </m:r>
                      <m:r>
                        <a:rPr lang="en-US" b="0" i="1" smtClean="0">
                          <a:latin typeface="Cambria Math" panose="02040503050406030204" pitchFamily="18" charset="0"/>
                        </a:rPr>
                        <m:t>𝑏𝑒</m:t>
                      </m:r>
                      <m:r>
                        <a:rPr lang="en-US" b="0" i="1" smtClean="0">
                          <a:latin typeface="Cambria Math" panose="02040503050406030204" pitchFamily="18" charset="0"/>
                        </a:rPr>
                        <m:t> </m:t>
                      </m:r>
                      <m:r>
                        <a:rPr lang="en-US" b="0" i="1" smtClean="0">
                          <a:latin typeface="Cambria Math" panose="02040503050406030204" pitchFamily="18" charset="0"/>
                        </a:rPr>
                        <m:t>𝑝𝑙𝑎𝑐𝑒𝑑</m:t>
                      </m:r>
                      <m:r>
                        <a:rPr lang="en-US" b="0" i="1" smtClean="0">
                          <a:latin typeface="Cambria Math" panose="02040503050406030204" pitchFamily="18" charset="0"/>
                        </a:rPr>
                        <m:t>. </m:t>
                      </m:r>
                    </m:oMath>
                  </m:oMathPara>
                </a14:m>
                <a:endParaRPr lang="en-US" dirty="0"/>
              </a:p>
            </p:txBody>
          </p:sp>
        </mc:Choice>
        <mc:Fallback xmlns="">
          <p:sp>
            <p:nvSpPr>
              <p:cNvPr id="6" name="TextBox 5">
                <a:extLst>
                  <a:ext uri="{FF2B5EF4-FFF2-40B4-BE49-F238E27FC236}">
                    <a16:creationId xmlns:a16="http://schemas.microsoft.com/office/drawing/2014/main" id="{639E9519-76EA-7CA6-37D8-93F889CE8971}"/>
                  </a:ext>
                </a:extLst>
              </p:cNvPr>
              <p:cNvSpPr txBox="1">
                <a:spLocks noRot="1" noChangeAspect="1" noMove="1" noResize="1" noEditPoints="1" noAdjustHandles="1" noChangeArrowheads="1" noChangeShapeType="1" noTextEdit="1"/>
              </p:cNvSpPr>
              <p:nvPr/>
            </p:nvSpPr>
            <p:spPr>
              <a:xfrm>
                <a:off x="461210" y="4574240"/>
                <a:ext cx="8108630" cy="276999"/>
              </a:xfrm>
              <a:prstGeom prst="rect">
                <a:avLst/>
              </a:prstGeom>
              <a:blipFill>
                <a:blip r:embed="rId6"/>
                <a:stretch>
                  <a:fillRect b="-3478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4742760-BD60-CD92-091A-B4E81498EB24}"/>
              </a:ext>
            </a:extLst>
          </p:cNvPr>
          <p:cNvSpPr txBox="1"/>
          <p:nvPr/>
        </p:nvSpPr>
        <p:spPr>
          <a:xfrm>
            <a:off x="447043" y="995680"/>
            <a:ext cx="11287837" cy="923330"/>
          </a:xfrm>
          <a:prstGeom prst="rect">
            <a:avLst/>
          </a:prstGeom>
          <a:noFill/>
        </p:spPr>
        <p:txBody>
          <a:bodyPr wrap="square" rtlCol="0">
            <a:spAutoFit/>
          </a:bodyPr>
          <a:lstStyle/>
          <a:p>
            <a:r>
              <a:rPr lang="en-US" b="1" dirty="0">
                <a:solidFill>
                  <a:srgbClr val="002060"/>
                </a:solidFill>
              </a:rPr>
              <a:t>OPTION -1</a:t>
            </a:r>
          </a:p>
          <a:p>
            <a:r>
              <a:rPr lang="en-US" dirty="0">
                <a:solidFill>
                  <a:srgbClr val="002060"/>
                </a:solidFill>
              </a:rPr>
              <a:t>If Aerial Base Stations can only be placed in certain coordinates in a hexagonal cell then the action for the i-th Base Station is given by the following equation.</a:t>
            </a:r>
          </a:p>
        </p:txBody>
      </p:sp>
      <p:grpSp>
        <p:nvGrpSpPr>
          <p:cNvPr id="9" name="Group 8">
            <a:extLst>
              <a:ext uri="{FF2B5EF4-FFF2-40B4-BE49-F238E27FC236}">
                <a16:creationId xmlns:a16="http://schemas.microsoft.com/office/drawing/2014/main" id="{AB4CC37A-395C-CDDD-D98E-80DC65A0560E}"/>
              </a:ext>
            </a:extLst>
          </p:cNvPr>
          <p:cNvGrpSpPr/>
          <p:nvPr/>
        </p:nvGrpSpPr>
        <p:grpSpPr>
          <a:xfrm>
            <a:off x="3261200" y="5111335"/>
            <a:ext cx="5039560" cy="1132120"/>
            <a:chOff x="3098640" y="5217746"/>
            <a:chExt cx="5039560" cy="1132120"/>
          </a:xfrm>
        </p:grpSpPr>
        <p:grpSp>
          <p:nvGrpSpPr>
            <p:cNvPr id="281" name="Group 280">
              <a:extLst>
                <a:ext uri="{FF2B5EF4-FFF2-40B4-BE49-F238E27FC236}">
                  <a16:creationId xmlns:a16="http://schemas.microsoft.com/office/drawing/2014/main" id="{3B516431-DE01-5B49-26DA-AE5EB8CE47CB}"/>
                </a:ext>
              </a:extLst>
            </p:cNvPr>
            <p:cNvGrpSpPr/>
            <p:nvPr/>
          </p:nvGrpSpPr>
          <p:grpSpPr>
            <a:xfrm>
              <a:off x="3260130" y="5217746"/>
              <a:ext cx="4878070" cy="837167"/>
              <a:chOff x="7028180" y="3755153"/>
              <a:chExt cx="4878070" cy="837167"/>
            </a:xfrm>
          </p:grpSpPr>
          <p:grpSp>
            <p:nvGrpSpPr>
              <p:cNvPr id="286" name="Group 285">
                <a:extLst>
                  <a:ext uri="{FF2B5EF4-FFF2-40B4-BE49-F238E27FC236}">
                    <a16:creationId xmlns:a16="http://schemas.microsoft.com/office/drawing/2014/main" id="{05C2BD4F-2BFC-8B55-BE1A-4E1134D7D066}"/>
                  </a:ext>
                </a:extLst>
              </p:cNvPr>
              <p:cNvGrpSpPr/>
              <p:nvPr/>
            </p:nvGrpSpPr>
            <p:grpSpPr>
              <a:xfrm>
                <a:off x="8283575" y="3755153"/>
                <a:ext cx="1700530" cy="837167"/>
                <a:chOff x="4287520" y="3877073"/>
                <a:chExt cx="1700530" cy="837167"/>
              </a:xfrm>
            </p:grpSpPr>
            <p:sp>
              <p:nvSpPr>
                <p:cNvPr id="291" name="Rectangle 290">
                  <a:extLst>
                    <a:ext uri="{FF2B5EF4-FFF2-40B4-BE49-F238E27FC236}">
                      <a16:creationId xmlns:a16="http://schemas.microsoft.com/office/drawing/2014/main" id="{F1C040FD-025F-5A28-275B-A5E525A66A6A}"/>
                    </a:ext>
                  </a:extLst>
                </p:cNvPr>
                <p:cNvSpPr/>
                <p:nvPr/>
              </p:nvSpPr>
              <p:spPr>
                <a:xfrm>
                  <a:off x="4815840" y="3881120"/>
                  <a:ext cx="120650" cy="833120"/>
                </a:xfrm>
                <a:prstGeom prst="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Trapezoid 291">
                  <a:extLst>
                    <a:ext uri="{FF2B5EF4-FFF2-40B4-BE49-F238E27FC236}">
                      <a16:creationId xmlns:a16="http://schemas.microsoft.com/office/drawing/2014/main" id="{D97A6B37-DB23-0EEE-1CEC-EAD13C5F134F}"/>
                    </a:ext>
                  </a:extLst>
                </p:cNvPr>
                <p:cNvSpPr/>
                <p:nvPr/>
              </p:nvSpPr>
              <p:spPr>
                <a:xfrm rot="16200000">
                  <a:off x="4115435" y="4093845"/>
                  <a:ext cx="762000" cy="417830"/>
                </a:xfrm>
                <a:prstGeom prst="trapezoid">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3" name="Rectangle 292">
                  <a:extLst>
                    <a:ext uri="{FF2B5EF4-FFF2-40B4-BE49-F238E27FC236}">
                      <a16:creationId xmlns:a16="http://schemas.microsoft.com/office/drawing/2014/main" id="{6C66B1A4-EEF0-9AA3-88D4-48D94B9F4E47}"/>
                    </a:ext>
                  </a:extLst>
                </p:cNvPr>
                <p:cNvSpPr/>
                <p:nvPr/>
              </p:nvSpPr>
              <p:spPr>
                <a:xfrm>
                  <a:off x="5066030" y="3877073"/>
                  <a:ext cx="120650" cy="833120"/>
                </a:xfrm>
                <a:prstGeom prst="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a:extLst>
                    <a:ext uri="{FF2B5EF4-FFF2-40B4-BE49-F238E27FC236}">
                      <a16:creationId xmlns:a16="http://schemas.microsoft.com/office/drawing/2014/main" id="{BCB84363-0D28-E39E-C1B5-56C68E2FE914}"/>
                    </a:ext>
                  </a:extLst>
                </p:cNvPr>
                <p:cNvSpPr/>
                <p:nvPr/>
              </p:nvSpPr>
              <p:spPr>
                <a:xfrm>
                  <a:off x="5320030" y="3881120"/>
                  <a:ext cx="120650" cy="833120"/>
                </a:xfrm>
                <a:prstGeom prst="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Trapezoid 294">
                  <a:extLst>
                    <a:ext uri="{FF2B5EF4-FFF2-40B4-BE49-F238E27FC236}">
                      <a16:creationId xmlns:a16="http://schemas.microsoft.com/office/drawing/2014/main" id="{B96EE135-6314-2D98-65C8-9996F330E388}"/>
                    </a:ext>
                  </a:extLst>
                </p:cNvPr>
                <p:cNvSpPr/>
                <p:nvPr/>
              </p:nvSpPr>
              <p:spPr>
                <a:xfrm rot="5400000">
                  <a:off x="5398135" y="4093844"/>
                  <a:ext cx="762000" cy="417830"/>
                </a:xfrm>
                <a:prstGeom prst="trapezoid">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8" name="TextBox 287">
                <a:extLst>
                  <a:ext uri="{FF2B5EF4-FFF2-40B4-BE49-F238E27FC236}">
                    <a16:creationId xmlns:a16="http://schemas.microsoft.com/office/drawing/2014/main" id="{A8184F18-02BE-0999-AD39-DB901618D531}"/>
                  </a:ext>
                </a:extLst>
              </p:cNvPr>
              <p:cNvSpPr txBox="1"/>
              <p:nvPr/>
            </p:nvSpPr>
            <p:spPr>
              <a:xfrm>
                <a:off x="7028180" y="3996173"/>
                <a:ext cx="1828800" cy="369332"/>
              </a:xfrm>
              <a:prstGeom prst="rect">
                <a:avLst/>
              </a:prstGeom>
              <a:noFill/>
            </p:spPr>
            <p:txBody>
              <a:bodyPr wrap="square" rtlCol="0">
                <a:spAutoFit/>
              </a:bodyPr>
              <a:lstStyle/>
              <a:p>
                <a:r>
                  <a:rPr lang="en-US" dirty="0"/>
                  <a:t>State(S</a:t>
                </a:r>
                <a:r>
                  <a:rPr lang="en-US" b="1" baseline="-25000" dirty="0"/>
                  <a:t>t</a:t>
                </a:r>
                <a:r>
                  <a:rPr lang="en-US" dirty="0"/>
                  <a:t>) -&gt;</a:t>
                </a:r>
                <a:endParaRPr lang="en-US" sz="1800" kern="1200" dirty="0">
                  <a:solidFill>
                    <a:schemeClr val="tx1"/>
                  </a:solidFill>
                  <a:latin typeface="+mn-lt"/>
                  <a:ea typeface="+mn-ea"/>
                  <a:cs typeface="+mn-cs"/>
                </a:endParaRPr>
              </a:p>
            </p:txBody>
          </p:sp>
          <p:sp>
            <p:nvSpPr>
              <p:cNvPr id="289" name="TextBox 288">
                <a:extLst>
                  <a:ext uri="{FF2B5EF4-FFF2-40B4-BE49-F238E27FC236}">
                    <a16:creationId xmlns:a16="http://schemas.microsoft.com/office/drawing/2014/main" id="{986C1108-1F08-9D15-119B-27ED04719F62}"/>
                  </a:ext>
                </a:extLst>
              </p:cNvPr>
              <p:cNvSpPr txBox="1"/>
              <p:nvPr/>
            </p:nvSpPr>
            <p:spPr>
              <a:xfrm>
                <a:off x="10077450" y="3959534"/>
                <a:ext cx="1828800" cy="369332"/>
              </a:xfrm>
              <a:prstGeom prst="rect">
                <a:avLst/>
              </a:prstGeom>
              <a:noFill/>
            </p:spPr>
            <p:txBody>
              <a:bodyPr wrap="square" rtlCol="0">
                <a:spAutoFit/>
              </a:bodyPr>
              <a:lstStyle/>
              <a:p>
                <a:r>
                  <a:rPr lang="en-US" dirty="0"/>
                  <a:t>Action(A</a:t>
                </a:r>
                <a:r>
                  <a:rPr lang="en-US" b="1" baseline="-25000" dirty="0"/>
                  <a:t>t</a:t>
                </a:r>
                <a:r>
                  <a:rPr lang="en-US" dirty="0"/>
                  <a:t>)</a:t>
                </a:r>
                <a:endParaRPr lang="en-US" sz="1800" kern="1200" dirty="0">
                  <a:solidFill>
                    <a:schemeClr val="tx1"/>
                  </a:solidFill>
                  <a:latin typeface="+mn-lt"/>
                  <a:ea typeface="+mn-ea"/>
                  <a:cs typeface="+mn-cs"/>
                </a:endParaRPr>
              </a:p>
            </p:txBody>
          </p:sp>
        </p:grpSp>
        <p:sp>
          <p:nvSpPr>
            <p:cNvPr id="8" name="TextBox 7">
              <a:extLst>
                <a:ext uri="{FF2B5EF4-FFF2-40B4-BE49-F238E27FC236}">
                  <a16:creationId xmlns:a16="http://schemas.microsoft.com/office/drawing/2014/main" id="{74C90682-16E1-6614-755F-6719E9AF9E01}"/>
                </a:ext>
              </a:extLst>
            </p:cNvPr>
            <p:cNvSpPr txBox="1"/>
            <p:nvPr/>
          </p:nvSpPr>
          <p:spPr>
            <a:xfrm>
              <a:off x="3098640" y="5980534"/>
              <a:ext cx="4709520" cy="369332"/>
            </a:xfrm>
            <a:prstGeom prst="rect">
              <a:avLst/>
            </a:prstGeom>
            <a:noFill/>
          </p:spPr>
          <p:txBody>
            <a:bodyPr wrap="square" rtlCol="0">
              <a:spAutoFit/>
            </a:bodyPr>
            <a:lstStyle/>
            <a:p>
              <a:r>
                <a:rPr lang="en-US" dirty="0"/>
                <a:t>Deep Neural Network (Logistic Regression)</a:t>
              </a:r>
            </a:p>
          </p:txBody>
        </p:sp>
      </p:grpSp>
      <p:grpSp>
        <p:nvGrpSpPr>
          <p:cNvPr id="19" name="Group 18">
            <a:extLst>
              <a:ext uri="{FF2B5EF4-FFF2-40B4-BE49-F238E27FC236}">
                <a16:creationId xmlns:a16="http://schemas.microsoft.com/office/drawing/2014/main" id="{6445AA98-1976-7529-EF33-9023C859D5E4}"/>
              </a:ext>
            </a:extLst>
          </p:cNvPr>
          <p:cNvGrpSpPr/>
          <p:nvPr/>
        </p:nvGrpSpPr>
        <p:grpSpPr>
          <a:xfrm>
            <a:off x="2175223" y="1853267"/>
            <a:ext cx="9404216" cy="2446500"/>
            <a:chOff x="2175223" y="1853267"/>
            <a:chExt cx="9404216" cy="2446500"/>
          </a:xfrm>
        </p:grpSpPr>
        <p:cxnSp>
          <p:nvCxnSpPr>
            <p:cNvPr id="209" name="Straight Arrow Connector 208">
              <a:extLst>
                <a:ext uri="{FF2B5EF4-FFF2-40B4-BE49-F238E27FC236}">
                  <a16:creationId xmlns:a16="http://schemas.microsoft.com/office/drawing/2014/main" id="{605005A4-4840-26C6-43B9-61D65AC9D0C4}"/>
                </a:ext>
              </a:extLst>
            </p:cNvPr>
            <p:cNvCxnSpPr>
              <a:cxnSpLocks/>
            </p:cNvCxnSpPr>
            <p:nvPr/>
          </p:nvCxnSpPr>
          <p:spPr>
            <a:xfrm>
              <a:off x="7640720" y="2355320"/>
              <a:ext cx="6494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4" name="Group 13">
              <a:extLst>
                <a:ext uri="{FF2B5EF4-FFF2-40B4-BE49-F238E27FC236}">
                  <a16:creationId xmlns:a16="http://schemas.microsoft.com/office/drawing/2014/main" id="{C2E9E5F6-A190-0FF2-0D1D-B622AE50799D}"/>
                </a:ext>
              </a:extLst>
            </p:cNvPr>
            <p:cNvGrpSpPr/>
            <p:nvPr/>
          </p:nvGrpSpPr>
          <p:grpSpPr>
            <a:xfrm>
              <a:off x="2175223" y="1853267"/>
              <a:ext cx="7245635" cy="2446500"/>
              <a:chOff x="2134923" y="1689045"/>
              <a:chExt cx="7245635" cy="2446500"/>
            </a:xfrm>
          </p:grpSpPr>
          <p:cxnSp>
            <p:nvCxnSpPr>
              <p:cNvPr id="97" name="Straight Arrow Connector 96">
                <a:extLst>
                  <a:ext uri="{FF2B5EF4-FFF2-40B4-BE49-F238E27FC236}">
                    <a16:creationId xmlns:a16="http://schemas.microsoft.com/office/drawing/2014/main" id="{A39D2F03-D5DD-D3F9-E3D8-7A020FDB0F7A}"/>
                  </a:ext>
                </a:extLst>
              </p:cNvPr>
              <p:cNvCxnSpPr>
                <a:cxnSpLocks/>
              </p:cNvCxnSpPr>
              <p:nvPr/>
            </p:nvCxnSpPr>
            <p:spPr>
              <a:xfrm>
                <a:off x="3452160" y="2383160"/>
                <a:ext cx="0" cy="797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19BE3D14-B66A-242E-74AF-E0C680E07076}"/>
                  </a:ext>
                </a:extLst>
              </p:cNvPr>
              <p:cNvSpPr txBox="1"/>
              <p:nvPr/>
            </p:nvSpPr>
            <p:spPr>
              <a:xfrm>
                <a:off x="2134923" y="3212215"/>
                <a:ext cx="2656798" cy="923330"/>
              </a:xfrm>
              <a:prstGeom prst="rect">
                <a:avLst/>
              </a:prstGeom>
              <a:noFill/>
              <a:ln>
                <a:solidFill>
                  <a:schemeClr val="tx1"/>
                </a:solidFill>
                <a:prstDash val="lgDash"/>
              </a:ln>
            </p:spPr>
            <p:txBody>
              <a:bodyPr wrap="square" rtlCol="0">
                <a:spAutoFit/>
              </a:bodyPr>
              <a:lstStyle/>
              <a:p>
                <a:r>
                  <a:rPr lang="en-US" dirty="0">
                    <a:latin typeface="Arial Narrow" panose="020B0606020202030204" pitchFamily="34" charset="0"/>
                  </a:rPr>
                  <a:t>A random action chosen from the set of all possible actions in state S</a:t>
                </a:r>
                <a:r>
                  <a:rPr lang="en-US" b="1" baseline="-25000" dirty="0">
                    <a:latin typeface="Arial Narrow" panose="020B0606020202030204" pitchFamily="34" charset="0"/>
                  </a:rPr>
                  <a:t>t</a:t>
                </a:r>
              </a:p>
            </p:txBody>
          </p:sp>
          <p:grpSp>
            <p:nvGrpSpPr>
              <p:cNvPr id="154" name="Group 153">
                <a:extLst>
                  <a:ext uri="{FF2B5EF4-FFF2-40B4-BE49-F238E27FC236}">
                    <a16:creationId xmlns:a16="http://schemas.microsoft.com/office/drawing/2014/main" id="{3E9A2EF3-0FFD-7FD4-4D8C-3B79D1895A9E}"/>
                  </a:ext>
                </a:extLst>
              </p:cNvPr>
              <p:cNvGrpSpPr/>
              <p:nvPr/>
            </p:nvGrpSpPr>
            <p:grpSpPr>
              <a:xfrm>
                <a:off x="2367220" y="1689045"/>
                <a:ext cx="7013338" cy="2438609"/>
                <a:chOff x="2082800" y="3789680"/>
                <a:chExt cx="7013338" cy="2438609"/>
              </a:xfrm>
            </p:grpSpPr>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815886E6-ABF5-A2F2-D0B7-E9A1EFF298E9}"/>
                        </a:ext>
                      </a:extLst>
                    </p:cNvPr>
                    <p:cNvSpPr txBox="1"/>
                    <p:nvPr/>
                  </p:nvSpPr>
                  <p:spPr>
                    <a:xfrm>
                      <a:off x="2082800" y="3789680"/>
                      <a:ext cx="5765320" cy="7101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𝐴𝑖</m:t>
                            </m:r>
                            <m:r>
                              <a:rPr lang="en-US" b="1" i="1" baseline="-25000" smtClean="0">
                                <a:latin typeface="Cambria Math" panose="02040503050406030204" pitchFamily="18" charset="0"/>
                              </a:rPr>
                              <m:t>𝒕</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𝑥𝑖</m:t>
                                        </m:r>
                                        <m:r>
                                          <a:rPr lang="en-US" b="0" i="1" smtClean="0">
                                            <a:latin typeface="Cambria Math" panose="02040503050406030204" pitchFamily="18" charset="0"/>
                                          </a:rPr>
                                          <m:t>,</m:t>
                                        </m:r>
                                        <m:r>
                                          <a:rPr lang="en-US" b="0" i="1" smtClean="0">
                                            <a:latin typeface="Cambria Math" panose="02040503050406030204" pitchFamily="18" charset="0"/>
                                          </a:rPr>
                                          <m:t>𝑦𝑖</m:t>
                                        </m:r>
                                      </m:e>
                                    </m:d>
                                    <m:r>
                                      <a:rPr lang="en-US" b="0" i="1" smtClean="0">
                                        <a:latin typeface="Cambria Math" panose="02040503050406030204" pitchFamily="18" charset="0"/>
                                      </a:rPr>
                                      <m:t>,      </m:t>
                                    </m:r>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latin typeface="Cambria Math" panose="02040503050406030204" pitchFamily="18" charset="0"/>
                                      </a:rPr>
                                      <m:t>𝑝𝑟𝑜𝑏𝑎𝑏𝑖𝑙𝑖𝑡𝑦</m:t>
                                    </m:r>
                                    <m:r>
                                      <a:rPr lang="en-US" b="0" i="1" smtClean="0">
                                        <a:latin typeface="Cambria Math" panose="02040503050406030204" pitchFamily="18" charset="0"/>
                                      </a:rPr>
                                      <m:t> 1−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rPr>
                                      <m:t>𝐴</m:t>
                                    </m:r>
                                    <m:r>
                                      <a:rPr lang="en-US" b="0" i="1" smtClean="0">
                                        <a:latin typeface="Cambria Math" panose="02040503050406030204" pitchFamily="18" charset="0"/>
                                      </a:rPr>
                                      <m:t> ,                              </m:t>
                                    </m:r>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latin typeface="Cambria Math" panose="02040503050406030204" pitchFamily="18" charset="0"/>
                                      </a:rPr>
                                      <m:t>𝑝𝑟𝑜𝑏𝑎𝑏𝑖𝑙𝑡𝑦</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       </m:t>
                                    </m:r>
                                  </m:e>
                                </m:eqArr>
                              </m:e>
                            </m:d>
                          </m:oMath>
                        </m:oMathPara>
                      </a14:m>
                      <a:endParaRPr lang="en-US" dirty="0"/>
                    </a:p>
                  </p:txBody>
                </p:sp>
              </mc:Choice>
              <mc:Fallback xmlns="">
                <p:sp>
                  <p:nvSpPr>
                    <p:cNvPr id="155" name="TextBox 154">
                      <a:extLst>
                        <a:ext uri="{FF2B5EF4-FFF2-40B4-BE49-F238E27FC236}">
                          <a16:creationId xmlns:a16="http://schemas.microsoft.com/office/drawing/2014/main" id="{815886E6-ABF5-A2F2-D0B7-E9A1EFF298E9}"/>
                        </a:ext>
                      </a:extLst>
                    </p:cNvPr>
                    <p:cNvSpPr txBox="1">
                      <a:spLocks noRot="1" noChangeAspect="1" noMove="1" noResize="1" noEditPoints="1" noAdjustHandles="1" noChangeArrowheads="1" noChangeShapeType="1" noTextEdit="1"/>
                    </p:cNvSpPr>
                    <p:nvPr/>
                  </p:nvSpPr>
                  <p:spPr>
                    <a:xfrm>
                      <a:off x="2082800" y="3789680"/>
                      <a:ext cx="5765320" cy="710194"/>
                    </a:xfrm>
                    <a:prstGeom prst="rect">
                      <a:avLst/>
                    </a:prstGeom>
                    <a:blipFill>
                      <a:blip r:embed="rId7"/>
                      <a:stretch>
                        <a:fillRect/>
                      </a:stretch>
                    </a:blipFill>
                  </p:spPr>
                  <p:txBody>
                    <a:bodyPr/>
                    <a:lstStyle/>
                    <a:p>
                      <a:r>
                        <a:rPr lang="en-US">
                          <a:noFill/>
                        </a:rPr>
                        <a:t> </a:t>
                      </a:r>
                    </a:p>
                  </p:txBody>
                </p:sp>
              </mc:Fallback>
            </mc:AlternateContent>
            <p:cxnSp>
              <p:nvCxnSpPr>
                <p:cNvPr id="156" name="Straight Arrow Connector 155">
                  <a:extLst>
                    <a:ext uri="{FF2B5EF4-FFF2-40B4-BE49-F238E27FC236}">
                      <a16:creationId xmlns:a16="http://schemas.microsoft.com/office/drawing/2014/main" id="{E8FD88D8-FD92-BE30-4AFC-DD009C3E78C7}"/>
                    </a:ext>
                  </a:extLst>
                </p:cNvPr>
                <p:cNvCxnSpPr>
                  <a:cxnSpLocks/>
                </p:cNvCxnSpPr>
                <p:nvPr/>
              </p:nvCxnSpPr>
              <p:spPr>
                <a:xfrm>
                  <a:off x="4356400" y="4157581"/>
                  <a:ext cx="1409841" cy="10603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7" name="TextBox 156">
                  <a:extLst>
                    <a:ext uri="{FF2B5EF4-FFF2-40B4-BE49-F238E27FC236}">
                      <a16:creationId xmlns:a16="http://schemas.microsoft.com/office/drawing/2014/main" id="{DEFC21D0-504E-8810-9AF4-8964C22DA220}"/>
                    </a:ext>
                  </a:extLst>
                </p:cNvPr>
                <p:cNvSpPr txBox="1"/>
                <p:nvPr/>
              </p:nvSpPr>
              <p:spPr>
                <a:xfrm>
                  <a:off x="5844980" y="5304959"/>
                  <a:ext cx="3251158" cy="923330"/>
                </a:xfrm>
                <a:prstGeom prst="rect">
                  <a:avLst/>
                </a:prstGeom>
                <a:noFill/>
                <a:ln>
                  <a:solidFill>
                    <a:schemeClr val="tx1"/>
                  </a:solidFill>
                  <a:prstDash val="lgDash"/>
                </a:ln>
              </p:spPr>
              <p:txBody>
                <a:bodyPr wrap="square" rtlCol="0">
                  <a:spAutoFit/>
                </a:bodyPr>
                <a:lstStyle/>
                <a:p>
                  <a:r>
                    <a:rPr lang="en-US" dirty="0">
                      <a:latin typeface="Arial Narrow" panose="020B0606020202030204" pitchFamily="34" charset="0"/>
                    </a:rPr>
                    <a:t>The best possible coordinate as determined by the policy at time ‘t’ for the i-th Base Station.</a:t>
                  </a:r>
                  <a:endParaRPr lang="en-US" b="1" baseline="-25000" dirty="0">
                    <a:latin typeface="Arial Narrow" panose="020B0606020202030204" pitchFamily="34" charset="0"/>
                  </a:endParaRPr>
                </a:p>
              </p:txBody>
            </p:sp>
          </p:grpSp>
        </p:grp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DDBC55F6-E881-5C00-59D3-CEC95D3CF45E}"/>
                    </a:ext>
                  </a:extLst>
                </p:cNvPr>
                <p:cNvSpPr txBox="1"/>
                <p:nvPr/>
              </p:nvSpPr>
              <p:spPr>
                <a:xfrm>
                  <a:off x="8328281" y="1957503"/>
                  <a:ext cx="3251158" cy="923330"/>
                </a:xfrm>
                <a:prstGeom prst="rect">
                  <a:avLst/>
                </a:prstGeom>
                <a:noFill/>
                <a:ln>
                  <a:solidFill>
                    <a:schemeClr val="tx1"/>
                  </a:solidFill>
                  <a:prstDash val="lgDash"/>
                </a:ln>
              </p:spPr>
              <p:txBody>
                <a:bodyPr wrap="square" rtlCol="0">
                  <a:spAutoFit/>
                </a:bodyPr>
                <a:lstStyle/>
                <a:p>
                  <a:r>
                    <a:rPr lang="en-US" dirty="0">
                      <a:latin typeface="Arial Narrow" panose="020B0606020202030204" pitchFamily="34" charset="0"/>
                    </a:rPr>
                    <a:t>The value of </a:t>
                  </a:r>
                  <a14:m>
                    <m:oMath xmlns:m="http://schemas.openxmlformats.org/officeDocument/2006/math">
                      <m:r>
                        <a:rPr lang="en-US" i="1" smtClean="0">
                          <a:latin typeface="Cambria Math" panose="02040503050406030204" pitchFamily="18" charset="0"/>
                        </a:rPr>
                        <m:t>𝜖</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𝑡</m:t>
                          </m:r>
                        </m:e>
                      </m:d>
                    </m:oMath>
                  </a14:m>
                  <a:r>
                    <a:rPr lang="en-US" dirty="0">
                      <a:latin typeface="Arial Narrow" panose="020B0606020202030204" pitchFamily="34" charset="0"/>
                    </a:rPr>
                    <a:t> decreases over time. This helps us explore different actions earlier in the algorithm </a:t>
                  </a:r>
                  <a:endParaRPr lang="en-US" b="1" baseline="-25000" dirty="0">
                    <a:latin typeface="Arial Narrow" panose="020B0606020202030204" pitchFamily="34" charset="0"/>
                  </a:endParaRPr>
                </a:p>
              </p:txBody>
            </p:sp>
          </mc:Choice>
          <mc:Fallback xmlns="">
            <p:sp>
              <p:nvSpPr>
                <p:cNvPr id="159" name="TextBox 158">
                  <a:extLst>
                    <a:ext uri="{FF2B5EF4-FFF2-40B4-BE49-F238E27FC236}">
                      <a16:creationId xmlns:a16="http://schemas.microsoft.com/office/drawing/2014/main" id="{DDBC55F6-E881-5C00-59D3-CEC95D3CF45E}"/>
                    </a:ext>
                  </a:extLst>
                </p:cNvPr>
                <p:cNvSpPr txBox="1">
                  <a:spLocks noRot="1" noChangeAspect="1" noMove="1" noResize="1" noEditPoints="1" noAdjustHandles="1" noChangeArrowheads="1" noChangeShapeType="1" noTextEdit="1"/>
                </p:cNvSpPr>
                <p:nvPr/>
              </p:nvSpPr>
              <p:spPr>
                <a:xfrm>
                  <a:off x="8328281" y="1957503"/>
                  <a:ext cx="3251158" cy="923330"/>
                </a:xfrm>
                <a:prstGeom prst="rect">
                  <a:avLst/>
                </a:prstGeom>
                <a:blipFill>
                  <a:blip r:embed="rId8"/>
                  <a:stretch>
                    <a:fillRect l="-1306" t="-1948" b="-9091"/>
                  </a:stretch>
                </a:blipFill>
                <a:ln>
                  <a:solidFill>
                    <a:schemeClr val="tx1"/>
                  </a:solidFill>
                  <a:prstDash val="lgDash"/>
                </a:ln>
              </p:spPr>
              <p:txBody>
                <a:bodyPr/>
                <a:lstStyle/>
                <a:p>
                  <a:r>
                    <a:rPr lang="en-US">
                      <a:noFill/>
                    </a:rPr>
                    <a:t> </a:t>
                  </a:r>
                </a:p>
              </p:txBody>
            </p:sp>
          </mc:Fallback>
        </mc:AlternateContent>
      </p:grpSp>
    </p:spTree>
    <p:extLst>
      <p:ext uri="{BB962C8B-B14F-4D97-AF65-F5344CB8AC3E}">
        <p14:creationId xmlns:p14="http://schemas.microsoft.com/office/powerpoint/2010/main" val="470372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484"/>
            <a:ext cx="10515600" cy="652306"/>
          </a:xfrm>
          <a:solidFill>
            <a:srgbClr val="0070C0"/>
          </a:solidFill>
        </p:spPr>
        <p:txBody>
          <a:bodyPr>
            <a:normAutofit/>
          </a:bodyPr>
          <a:lstStyle/>
          <a:p>
            <a:pPr algn="ctr"/>
            <a:r>
              <a:rPr lang="en-IN" sz="3200" b="1" dirty="0">
                <a:solidFill>
                  <a:schemeClr val="bg1"/>
                </a:solidFill>
              </a:rPr>
              <a:t>OUR MODEL.(Action A</a:t>
            </a:r>
            <a:r>
              <a:rPr lang="en-IN" sz="3200" b="1" baseline="-25000" dirty="0">
                <a:solidFill>
                  <a:schemeClr val="bg1"/>
                </a:solidFill>
              </a:rPr>
              <a:t>t</a:t>
            </a:r>
            <a:r>
              <a:rPr lang="en-IN" sz="3200" b="1" dirty="0">
                <a:solidFill>
                  <a:schemeClr val="bg1"/>
                </a:solidFill>
              </a:rPr>
              <a:t>)</a:t>
            </a:r>
          </a:p>
        </p:txBody>
      </p:sp>
      <mc:AlternateContent xmlns:mc="http://schemas.openxmlformats.org/markup-compatibility/2006" xmlns:p14="http://schemas.microsoft.com/office/powerpoint/2010/main">
        <mc:Choice Requires="p14">
          <p:contentPart p14:bwMode="auto" r:id="rId2">
            <p14:nvContentPartPr>
              <p14:cNvPr id="94" name="Ink 93">
                <a:extLst>
                  <a:ext uri="{FF2B5EF4-FFF2-40B4-BE49-F238E27FC236}">
                    <a16:creationId xmlns:a16="http://schemas.microsoft.com/office/drawing/2014/main" id="{21178314-5FE7-3C91-338B-5481D5F1BCDD}"/>
                  </a:ext>
                </a:extLst>
              </p14:cNvPr>
              <p14:cNvContentPartPr/>
              <p14:nvPr/>
            </p14:nvContentPartPr>
            <p14:xfrm>
              <a:off x="887520" y="3159320"/>
              <a:ext cx="2520" cy="20880"/>
            </p14:xfrm>
          </p:contentPart>
        </mc:Choice>
        <mc:Fallback xmlns="">
          <p:pic>
            <p:nvPicPr>
              <p:cNvPr id="94" name="Ink 93">
                <a:extLst>
                  <a:ext uri="{FF2B5EF4-FFF2-40B4-BE49-F238E27FC236}">
                    <a16:creationId xmlns:a16="http://schemas.microsoft.com/office/drawing/2014/main" id="{21178314-5FE7-3C91-338B-5481D5F1BCDD}"/>
                  </a:ext>
                </a:extLst>
              </p:cNvPr>
              <p:cNvPicPr/>
              <p:nvPr/>
            </p:nvPicPr>
            <p:blipFill>
              <a:blip r:embed="rId3"/>
              <a:stretch>
                <a:fillRect/>
              </a:stretch>
            </p:blipFill>
            <p:spPr>
              <a:xfrm>
                <a:off x="878520" y="3150320"/>
                <a:ext cx="201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0" name="Ink 99">
                <a:extLst>
                  <a:ext uri="{FF2B5EF4-FFF2-40B4-BE49-F238E27FC236}">
                    <a16:creationId xmlns:a16="http://schemas.microsoft.com/office/drawing/2014/main" id="{2F904A22-7632-6F62-BC29-4C881882E908}"/>
                  </a:ext>
                </a:extLst>
              </p14:cNvPr>
              <p14:cNvContentPartPr/>
              <p14:nvPr/>
            </p14:nvContentPartPr>
            <p14:xfrm>
              <a:off x="3072720" y="3419600"/>
              <a:ext cx="4680" cy="20520"/>
            </p14:xfrm>
          </p:contentPart>
        </mc:Choice>
        <mc:Fallback xmlns="">
          <p:pic>
            <p:nvPicPr>
              <p:cNvPr id="100" name="Ink 99">
                <a:extLst>
                  <a:ext uri="{FF2B5EF4-FFF2-40B4-BE49-F238E27FC236}">
                    <a16:creationId xmlns:a16="http://schemas.microsoft.com/office/drawing/2014/main" id="{2F904A22-7632-6F62-BC29-4C881882E908}"/>
                  </a:ext>
                </a:extLst>
              </p:cNvPr>
              <p:cNvPicPr/>
              <p:nvPr/>
            </p:nvPicPr>
            <p:blipFill>
              <a:blip r:embed="rId5"/>
              <a:stretch>
                <a:fillRect/>
              </a:stretch>
            </p:blipFill>
            <p:spPr>
              <a:xfrm>
                <a:off x="3063720" y="3410600"/>
                <a:ext cx="22320" cy="38160"/>
              </a:xfrm>
              <a:prstGeom prst="rect">
                <a:avLst/>
              </a:prstGeom>
            </p:spPr>
          </p:pic>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9E9519-76EA-7CA6-37D8-93F889CE8971}"/>
                  </a:ext>
                </a:extLst>
              </p:cNvPr>
              <p:cNvSpPr txBox="1"/>
              <p:nvPr/>
            </p:nvSpPr>
            <p:spPr>
              <a:xfrm>
                <a:off x="447043" y="3802567"/>
                <a:ext cx="81086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r>
                        <a:rPr lang="en-US" b="0" i="1" smtClean="0">
                          <a:latin typeface="Cambria Math" panose="02040503050406030204" pitchFamily="18" charset="0"/>
                        </a:rPr>
                        <m:t> →</m:t>
                      </m:r>
                      <m:r>
                        <a:rPr lang="en-US" b="0" i="1" smtClean="0">
                          <a:latin typeface="Cambria Math" panose="02040503050406030204" pitchFamily="18" charset="0"/>
                        </a:rPr>
                        <m:t>𝐼𝑠</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𝑐𝑜𝑜𝑟𝑑𝑖𝑛𝑎𝑡𝑒</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𝑖𝑡h</m:t>
                      </m:r>
                      <m:r>
                        <a:rPr lang="en-US" b="0" i="1" smtClean="0">
                          <a:latin typeface="Cambria Math" panose="02040503050406030204" pitchFamily="18" charset="0"/>
                        </a:rPr>
                        <m:t> </m:t>
                      </m:r>
                      <m:r>
                        <a:rPr lang="en-US" b="0" i="1" smtClean="0">
                          <a:latin typeface="Cambria Math" panose="02040503050406030204" pitchFamily="18" charset="0"/>
                        </a:rPr>
                        <m:t>𝐴𝑒𝑟𝑖𝑎𝑙</m:t>
                      </m:r>
                      <m:r>
                        <a:rPr lang="en-US" b="0" i="1" smtClean="0">
                          <a:latin typeface="Cambria Math" panose="02040503050406030204" pitchFamily="18" charset="0"/>
                        </a:rPr>
                        <m:t> </m:t>
                      </m:r>
                      <m:r>
                        <a:rPr lang="en-US" b="0" i="1" smtClean="0">
                          <a:latin typeface="Cambria Math" panose="02040503050406030204" pitchFamily="18" charset="0"/>
                        </a:rPr>
                        <m:t>𝐵𝑎𝑠𝑒</m:t>
                      </m:r>
                      <m:r>
                        <a:rPr lang="en-US" b="0" i="1" smtClean="0">
                          <a:latin typeface="Cambria Math" panose="02040503050406030204" pitchFamily="18" charset="0"/>
                        </a:rPr>
                        <m:t> </m:t>
                      </m:r>
                      <m:r>
                        <a:rPr lang="en-US" b="0" i="1" smtClean="0">
                          <a:latin typeface="Cambria Math" panose="02040503050406030204" pitchFamily="18" charset="0"/>
                        </a:rPr>
                        <m:t>𝑆𝑡𝑎𝑡𝑖𝑜𝑛</m:t>
                      </m:r>
                      <m:r>
                        <a:rPr lang="en-US" b="0" i="1" smtClean="0">
                          <a:latin typeface="Cambria Math" panose="02040503050406030204" pitchFamily="18" charset="0"/>
                        </a:rPr>
                        <m:t> </m:t>
                      </m:r>
                      <m:r>
                        <a:rPr lang="en-US" b="0" i="1" smtClean="0">
                          <a:latin typeface="Cambria Math" panose="02040503050406030204" pitchFamily="18" charset="0"/>
                        </a:rPr>
                        <m:t>𝑚𝑢𝑠𝑡</m:t>
                      </m:r>
                      <m:r>
                        <a:rPr lang="en-US" b="0" i="1" smtClean="0">
                          <a:latin typeface="Cambria Math" panose="02040503050406030204" pitchFamily="18" charset="0"/>
                        </a:rPr>
                        <m:t> </m:t>
                      </m:r>
                      <m:r>
                        <a:rPr lang="en-US" b="0" i="1" smtClean="0">
                          <a:latin typeface="Cambria Math" panose="02040503050406030204" pitchFamily="18" charset="0"/>
                        </a:rPr>
                        <m:t>𝑏𝑒</m:t>
                      </m:r>
                      <m:r>
                        <a:rPr lang="en-US" b="0" i="1" smtClean="0">
                          <a:latin typeface="Cambria Math" panose="02040503050406030204" pitchFamily="18" charset="0"/>
                        </a:rPr>
                        <m:t> </m:t>
                      </m:r>
                      <m:r>
                        <a:rPr lang="en-US" b="0" i="1" smtClean="0">
                          <a:latin typeface="Cambria Math" panose="02040503050406030204" pitchFamily="18" charset="0"/>
                        </a:rPr>
                        <m:t>𝑝𝑙𝑎𝑐𝑒𝑑</m:t>
                      </m:r>
                      <m:r>
                        <a:rPr lang="en-US" b="0" i="1" smtClean="0">
                          <a:latin typeface="Cambria Math" panose="02040503050406030204" pitchFamily="18" charset="0"/>
                        </a:rPr>
                        <m:t>. </m:t>
                      </m:r>
                    </m:oMath>
                  </m:oMathPara>
                </a14:m>
                <a:endParaRPr lang="en-US" dirty="0"/>
              </a:p>
            </p:txBody>
          </p:sp>
        </mc:Choice>
        <mc:Fallback xmlns="">
          <p:sp>
            <p:nvSpPr>
              <p:cNvPr id="6" name="TextBox 5">
                <a:extLst>
                  <a:ext uri="{FF2B5EF4-FFF2-40B4-BE49-F238E27FC236}">
                    <a16:creationId xmlns:a16="http://schemas.microsoft.com/office/drawing/2014/main" id="{639E9519-76EA-7CA6-37D8-93F889CE8971}"/>
                  </a:ext>
                </a:extLst>
              </p:cNvPr>
              <p:cNvSpPr txBox="1">
                <a:spLocks noRot="1" noChangeAspect="1" noMove="1" noResize="1" noEditPoints="1" noAdjustHandles="1" noChangeArrowheads="1" noChangeShapeType="1" noTextEdit="1"/>
              </p:cNvSpPr>
              <p:nvPr/>
            </p:nvSpPr>
            <p:spPr>
              <a:xfrm>
                <a:off x="447043" y="3802567"/>
                <a:ext cx="8108630" cy="276999"/>
              </a:xfrm>
              <a:prstGeom prst="rect">
                <a:avLst/>
              </a:prstGeom>
              <a:blipFill>
                <a:blip r:embed="rId6"/>
                <a:stretch>
                  <a:fillRect b="-3777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4742760-BD60-CD92-091A-B4E81498EB24}"/>
              </a:ext>
            </a:extLst>
          </p:cNvPr>
          <p:cNvSpPr txBox="1"/>
          <p:nvPr/>
        </p:nvSpPr>
        <p:spPr>
          <a:xfrm>
            <a:off x="447043" y="995680"/>
            <a:ext cx="11287837" cy="646331"/>
          </a:xfrm>
          <a:prstGeom prst="rect">
            <a:avLst/>
          </a:prstGeom>
          <a:noFill/>
        </p:spPr>
        <p:txBody>
          <a:bodyPr wrap="square" rtlCol="0">
            <a:spAutoFit/>
          </a:bodyPr>
          <a:lstStyle/>
          <a:p>
            <a:r>
              <a:rPr lang="en-US" b="1" dirty="0">
                <a:solidFill>
                  <a:srgbClr val="002060"/>
                </a:solidFill>
              </a:rPr>
              <a:t>OPTION -2</a:t>
            </a:r>
          </a:p>
          <a:p>
            <a:r>
              <a:rPr lang="en-US" dirty="0">
                <a:solidFill>
                  <a:srgbClr val="002060"/>
                </a:solidFill>
              </a:rPr>
              <a:t>If Aerial Base Stations can be placed in any coordinates in a hexagonal cell. </a:t>
            </a:r>
          </a:p>
        </p:txBody>
      </p:sp>
      <p:sp>
        <p:nvSpPr>
          <p:cNvPr id="157" name="TextBox 156">
            <a:extLst>
              <a:ext uri="{FF2B5EF4-FFF2-40B4-BE49-F238E27FC236}">
                <a16:creationId xmlns:a16="http://schemas.microsoft.com/office/drawing/2014/main" id="{DEFC21D0-504E-8810-9AF4-8964C22DA220}"/>
              </a:ext>
            </a:extLst>
          </p:cNvPr>
          <p:cNvSpPr txBox="1"/>
          <p:nvPr/>
        </p:nvSpPr>
        <p:spPr>
          <a:xfrm>
            <a:off x="7325473" y="2385990"/>
            <a:ext cx="3251158" cy="923330"/>
          </a:xfrm>
          <a:prstGeom prst="rect">
            <a:avLst/>
          </a:prstGeom>
          <a:noFill/>
          <a:ln>
            <a:solidFill>
              <a:schemeClr val="tx1"/>
            </a:solidFill>
            <a:prstDash val="lgDash"/>
          </a:ln>
        </p:spPr>
        <p:txBody>
          <a:bodyPr wrap="square" rtlCol="0">
            <a:spAutoFit/>
          </a:bodyPr>
          <a:lstStyle/>
          <a:p>
            <a:r>
              <a:rPr lang="en-US" dirty="0">
                <a:latin typeface="Arial Narrow" panose="020B0606020202030204" pitchFamily="34" charset="0"/>
              </a:rPr>
              <a:t>The best possible coordinate as determined by the policy at time ‘t’ for the i-th Base Station.</a:t>
            </a:r>
            <a:endParaRPr lang="en-US" b="1" baseline="-25000" dirty="0">
              <a:latin typeface="Arial Narrow" panose="020B0606020202030204" pitchFamily="34" charset="0"/>
            </a:endParaRPr>
          </a:p>
        </p:txBody>
      </p:sp>
      <p:grpSp>
        <p:nvGrpSpPr>
          <p:cNvPr id="28" name="Group 27">
            <a:extLst>
              <a:ext uri="{FF2B5EF4-FFF2-40B4-BE49-F238E27FC236}">
                <a16:creationId xmlns:a16="http://schemas.microsoft.com/office/drawing/2014/main" id="{42FE7A82-151F-6EBC-AF6F-96C2F597CB02}"/>
              </a:ext>
            </a:extLst>
          </p:cNvPr>
          <p:cNvGrpSpPr/>
          <p:nvPr/>
        </p:nvGrpSpPr>
        <p:grpSpPr>
          <a:xfrm>
            <a:off x="4001862" y="4572813"/>
            <a:ext cx="5091630" cy="1143625"/>
            <a:chOff x="3260130" y="5217746"/>
            <a:chExt cx="5091630" cy="1143625"/>
          </a:xfrm>
        </p:grpSpPr>
        <p:grpSp>
          <p:nvGrpSpPr>
            <p:cNvPr id="29" name="Group 28">
              <a:extLst>
                <a:ext uri="{FF2B5EF4-FFF2-40B4-BE49-F238E27FC236}">
                  <a16:creationId xmlns:a16="http://schemas.microsoft.com/office/drawing/2014/main" id="{92C76C4F-B369-EFD5-9F2E-11D0D04D04D2}"/>
                </a:ext>
              </a:extLst>
            </p:cNvPr>
            <p:cNvGrpSpPr/>
            <p:nvPr/>
          </p:nvGrpSpPr>
          <p:grpSpPr>
            <a:xfrm>
              <a:off x="3260130" y="5217746"/>
              <a:ext cx="4878070" cy="837167"/>
              <a:chOff x="7028180" y="3755153"/>
              <a:chExt cx="4878070" cy="837167"/>
            </a:xfrm>
          </p:grpSpPr>
          <p:grpSp>
            <p:nvGrpSpPr>
              <p:cNvPr id="31" name="Group 30">
                <a:extLst>
                  <a:ext uri="{FF2B5EF4-FFF2-40B4-BE49-F238E27FC236}">
                    <a16:creationId xmlns:a16="http://schemas.microsoft.com/office/drawing/2014/main" id="{A689E8FC-8D59-031F-A09E-1E6D6AF68C23}"/>
                  </a:ext>
                </a:extLst>
              </p:cNvPr>
              <p:cNvGrpSpPr/>
              <p:nvPr/>
            </p:nvGrpSpPr>
            <p:grpSpPr>
              <a:xfrm>
                <a:off x="8283575" y="3755153"/>
                <a:ext cx="1700530" cy="837167"/>
                <a:chOff x="4287520" y="3877073"/>
                <a:chExt cx="1700530" cy="837167"/>
              </a:xfrm>
            </p:grpSpPr>
            <p:sp>
              <p:nvSpPr>
                <p:cNvPr id="34" name="Rectangle 33">
                  <a:extLst>
                    <a:ext uri="{FF2B5EF4-FFF2-40B4-BE49-F238E27FC236}">
                      <a16:creationId xmlns:a16="http://schemas.microsoft.com/office/drawing/2014/main" id="{81CC6E16-11B0-963F-EA0D-77C7D5527F83}"/>
                    </a:ext>
                  </a:extLst>
                </p:cNvPr>
                <p:cNvSpPr/>
                <p:nvPr/>
              </p:nvSpPr>
              <p:spPr>
                <a:xfrm>
                  <a:off x="4815840" y="3881120"/>
                  <a:ext cx="120650" cy="833120"/>
                </a:xfrm>
                <a:prstGeom prst="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apezoid 34">
                  <a:extLst>
                    <a:ext uri="{FF2B5EF4-FFF2-40B4-BE49-F238E27FC236}">
                      <a16:creationId xmlns:a16="http://schemas.microsoft.com/office/drawing/2014/main" id="{2BE4212E-A04B-4FE1-823F-2B09545754B4}"/>
                    </a:ext>
                  </a:extLst>
                </p:cNvPr>
                <p:cNvSpPr/>
                <p:nvPr/>
              </p:nvSpPr>
              <p:spPr>
                <a:xfrm rot="16200000">
                  <a:off x="4115435" y="4093845"/>
                  <a:ext cx="762000" cy="417830"/>
                </a:xfrm>
                <a:prstGeom prst="trapezoid">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EA4528D0-AB28-532E-3089-E72B96CA4891}"/>
                    </a:ext>
                  </a:extLst>
                </p:cNvPr>
                <p:cNvSpPr/>
                <p:nvPr/>
              </p:nvSpPr>
              <p:spPr>
                <a:xfrm>
                  <a:off x="5066030" y="3877073"/>
                  <a:ext cx="120650" cy="833120"/>
                </a:xfrm>
                <a:prstGeom prst="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11B3638-2A05-D095-A0E4-2C1605FA7B31}"/>
                    </a:ext>
                  </a:extLst>
                </p:cNvPr>
                <p:cNvSpPr/>
                <p:nvPr/>
              </p:nvSpPr>
              <p:spPr>
                <a:xfrm>
                  <a:off x="5320030" y="3881120"/>
                  <a:ext cx="120650" cy="833120"/>
                </a:xfrm>
                <a:prstGeom prst="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rapezoid 37">
                  <a:extLst>
                    <a:ext uri="{FF2B5EF4-FFF2-40B4-BE49-F238E27FC236}">
                      <a16:creationId xmlns:a16="http://schemas.microsoft.com/office/drawing/2014/main" id="{D09C9EDD-31F6-7517-3543-4025D5DB38A1}"/>
                    </a:ext>
                  </a:extLst>
                </p:cNvPr>
                <p:cNvSpPr/>
                <p:nvPr/>
              </p:nvSpPr>
              <p:spPr>
                <a:xfrm rot="5400000">
                  <a:off x="5398135" y="4093844"/>
                  <a:ext cx="762000" cy="417830"/>
                </a:xfrm>
                <a:prstGeom prst="trapezoid">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CBFF3EB4-1BB9-20B8-1EA3-4E432F755405}"/>
                  </a:ext>
                </a:extLst>
              </p:cNvPr>
              <p:cNvSpPr txBox="1"/>
              <p:nvPr/>
            </p:nvSpPr>
            <p:spPr>
              <a:xfrm>
                <a:off x="7028180" y="3996173"/>
                <a:ext cx="1828800" cy="369332"/>
              </a:xfrm>
              <a:prstGeom prst="rect">
                <a:avLst/>
              </a:prstGeom>
              <a:noFill/>
            </p:spPr>
            <p:txBody>
              <a:bodyPr wrap="square" rtlCol="0">
                <a:spAutoFit/>
              </a:bodyPr>
              <a:lstStyle/>
              <a:p>
                <a:r>
                  <a:rPr lang="en-US" dirty="0"/>
                  <a:t>State(S</a:t>
                </a:r>
                <a:r>
                  <a:rPr lang="en-US" b="1" baseline="-25000" dirty="0"/>
                  <a:t>t</a:t>
                </a:r>
                <a:r>
                  <a:rPr lang="en-US" dirty="0"/>
                  <a:t>) -&gt;</a:t>
                </a:r>
                <a:endParaRPr lang="en-US" sz="1800" kern="1200" dirty="0">
                  <a:solidFill>
                    <a:schemeClr val="tx1"/>
                  </a:solidFill>
                  <a:latin typeface="+mn-lt"/>
                  <a:ea typeface="+mn-ea"/>
                  <a:cs typeface="+mn-cs"/>
                </a:endParaRPr>
              </a:p>
            </p:txBody>
          </p:sp>
          <p:sp>
            <p:nvSpPr>
              <p:cNvPr id="33" name="TextBox 32">
                <a:extLst>
                  <a:ext uri="{FF2B5EF4-FFF2-40B4-BE49-F238E27FC236}">
                    <a16:creationId xmlns:a16="http://schemas.microsoft.com/office/drawing/2014/main" id="{E8214966-6E08-D641-CF39-2B9BAEBEE1B1}"/>
                  </a:ext>
                </a:extLst>
              </p:cNvPr>
              <p:cNvSpPr txBox="1"/>
              <p:nvPr/>
            </p:nvSpPr>
            <p:spPr>
              <a:xfrm>
                <a:off x="10077450" y="3959534"/>
                <a:ext cx="1828800" cy="369332"/>
              </a:xfrm>
              <a:prstGeom prst="rect">
                <a:avLst/>
              </a:prstGeom>
              <a:noFill/>
            </p:spPr>
            <p:txBody>
              <a:bodyPr wrap="square" rtlCol="0">
                <a:spAutoFit/>
              </a:bodyPr>
              <a:lstStyle/>
              <a:p>
                <a:r>
                  <a:rPr lang="en-US" dirty="0"/>
                  <a:t>Action(A</a:t>
                </a:r>
                <a:r>
                  <a:rPr lang="en-US" b="1" baseline="-25000" dirty="0"/>
                  <a:t>t</a:t>
                </a:r>
                <a:r>
                  <a:rPr lang="en-US" dirty="0"/>
                  <a:t>)</a:t>
                </a:r>
                <a:endParaRPr lang="en-US" sz="1800" kern="1200" dirty="0">
                  <a:solidFill>
                    <a:schemeClr val="tx1"/>
                  </a:solidFill>
                  <a:latin typeface="+mn-lt"/>
                  <a:ea typeface="+mn-ea"/>
                  <a:cs typeface="+mn-cs"/>
                </a:endParaRPr>
              </a:p>
            </p:txBody>
          </p:sp>
        </p:grpSp>
        <p:sp>
          <p:nvSpPr>
            <p:cNvPr id="30" name="TextBox 29">
              <a:extLst>
                <a:ext uri="{FF2B5EF4-FFF2-40B4-BE49-F238E27FC236}">
                  <a16:creationId xmlns:a16="http://schemas.microsoft.com/office/drawing/2014/main" id="{C4FF829A-CB55-5C35-4580-4379C0285E97}"/>
                </a:ext>
              </a:extLst>
            </p:cNvPr>
            <p:cNvSpPr txBox="1"/>
            <p:nvPr/>
          </p:nvSpPr>
          <p:spPr>
            <a:xfrm>
              <a:off x="3642240" y="5992039"/>
              <a:ext cx="4709520" cy="369332"/>
            </a:xfrm>
            <a:prstGeom prst="rect">
              <a:avLst/>
            </a:prstGeom>
            <a:noFill/>
          </p:spPr>
          <p:txBody>
            <a:bodyPr wrap="square" rtlCol="0">
              <a:spAutoFit/>
            </a:bodyPr>
            <a:lstStyle/>
            <a:p>
              <a:r>
                <a:rPr lang="en-US" dirty="0"/>
                <a:t>Deep Neural Network (Regression)</a:t>
              </a:r>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11CBB37-6821-420B-8DCD-63B7656A6103}"/>
                  </a:ext>
                </a:extLst>
              </p:cNvPr>
              <p:cNvSpPr txBox="1"/>
              <p:nvPr/>
            </p:nvSpPr>
            <p:spPr>
              <a:xfrm>
                <a:off x="3022398" y="2549107"/>
                <a:ext cx="2629631" cy="604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rgbClr val="836967"/>
                              </a:solidFill>
                              <a:latin typeface="Cambria Math" panose="02040503050406030204" pitchFamily="18" charset="0"/>
                            </a:rPr>
                          </m:ctrlPr>
                        </m:sSubPr>
                        <m:e>
                          <m:r>
                            <a:rPr lang="en-US" sz="3600" i="1">
                              <a:latin typeface="Cambria Math" panose="02040503050406030204" pitchFamily="18" charset="0"/>
                            </a:rPr>
                            <m:t>𝐴</m:t>
                          </m:r>
                        </m:e>
                        <m:sub>
                          <m:sSub>
                            <m:sSubPr>
                              <m:ctrlPr>
                                <a:rPr lang="en-US" sz="3600" i="1">
                                  <a:solidFill>
                                    <a:srgbClr val="836967"/>
                                  </a:solidFill>
                                  <a:latin typeface="Cambria Math" panose="02040503050406030204" pitchFamily="18" charset="0"/>
                                </a:rPr>
                              </m:ctrlPr>
                            </m:sSubPr>
                            <m:e>
                              <m:r>
                                <a:rPr lang="en-US" sz="3600" i="1">
                                  <a:latin typeface="Cambria Math" panose="02040503050406030204" pitchFamily="18" charset="0"/>
                                </a:rPr>
                                <m:t>𝑖</m:t>
                              </m:r>
                            </m:e>
                            <m:sub>
                              <m:r>
                                <a:rPr lang="en-US" sz="3600" i="1">
                                  <a:latin typeface="Cambria Math" panose="02040503050406030204" pitchFamily="18" charset="0"/>
                                </a:rPr>
                                <m:t>𝑡</m:t>
                              </m:r>
                            </m:sub>
                          </m:sSub>
                        </m:sub>
                      </m:sSub>
                      <m:r>
                        <a:rPr lang="en-US" sz="3600" i="0">
                          <a:latin typeface="Cambria Math" panose="02040503050406030204" pitchFamily="18" charset="0"/>
                        </a:rPr>
                        <m:t>=</m:t>
                      </m:r>
                      <m:d>
                        <m:dPr>
                          <m:ctrlPr>
                            <a:rPr lang="en-US" sz="3600" i="1">
                              <a:solidFill>
                                <a:srgbClr val="836967"/>
                              </a:solidFill>
                              <a:latin typeface="Cambria Math" panose="02040503050406030204" pitchFamily="18" charset="0"/>
                            </a:rPr>
                          </m:ctrlPr>
                        </m:dPr>
                        <m:e>
                          <m:sSub>
                            <m:sSubPr>
                              <m:ctrlPr>
                                <a:rPr lang="en-US" sz="3600" i="1">
                                  <a:solidFill>
                                    <a:srgbClr val="836967"/>
                                  </a:solidFill>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𝑖</m:t>
                              </m:r>
                            </m:sub>
                          </m:sSub>
                          <m:r>
                            <a:rPr lang="en-US" sz="3600" i="0">
                              <a:latin typeface="Cambria Math" panose="02040503050406030204" pitchFamily="18" charset="0"/>
                            </a:rPr>
                            <m:t>,</m:t>
                          </m:r>
                          <m:sSub>
                            <m:sSubPr>
                              <m:ctrlPr>
                                <a:rPr lang="en-US" sz="3600" i="1">
                                  <a:solidFill>
                                    <a:srgbClr val="836967"/>
                                  </a:solidFill>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𝑖</m:t>
                              </m:r>
                            </m:sub>
                          </m:sSub>
                        </m:e>
                      </m:d>
                    </m:oMath>
                  </m:oMathPara>
                </a14:m>
                <a:endParaRPr lang="en-US" dirty="0"/>
              </a:p>
            </p:txBody>
          </p:sp>
        </mc:Choice>
        <mc:Fallback xmlns="">
          <p:sp>
            <p:nvSpPr>
              <p:cNvPr id="3" name="TextBox 2">
                <a:extLst>
                  <a:ext uri="{FF2B5EF4-FFF2-40B4-BE49-F238E27FC236}">
                    <a16:creationId xmlns:a16="http://schemas.microsoft.com/office/drawing/2014/main" id="{711CBB37-6821-420B-8DCD-63B7656A6103}"/>
                  </a:ext>
                </a:extLst>
              </p:cNvPr>
              <p:cNvSpPr txBox="1">
                <a:spLocks noRot="1" noChangeAspect="1" noMove="1" noResize="1" noEditPoints="1" noAdjustHandles="1" noChangeArrowheads="1" noChangeShapeType="1" noTextEdit="1"/>
              </p:cNvSpPr>
              <p:nvPr/>
            </p:nvSpPr>
            <p:spPr>
              <a:xfrm>
                <a:off x="3022398" y="2549107"/>
                <a:ext cx="2629631" cy="604524"/>
              </a:xfrm>
              <a:prstGeom prst="rect">
                <a:avLst/>
              </a:prstGeom>
              <a:blipFill>
                <a:blip r:embed="rId7"/>
                <a:stretch>
                  <a:fillRect/>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EE720004-8CB6-2FB5-D7F4-051F49C3080F}"/>
              </a:ext>
            </a:extLst>
          </p:cNvPr>
          <p:cNvCxnSpPr>
            <a:cxnSpLocks/>
            <a:stCxn id="3" idx="3"/>
            <a:endCxn id="157" idx="1"/>
          </p:cNvCxnSpPr>
          <p:nvPr/>
        </p:nvCxnSpPr>
        <p:spPr>
          <a:xfrm flipV="1">
            <a:off x="5652029" y="2847655"/>
            <a:ext cx="1673444" cy="37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947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484"/>
            <a:ext cx="10515600" cy="652306"/>
          </a:xfrm>
          <a:solidFill>
            <a:srgbClr val="0070C0"/>
          </a:solidFill>
        </p:spPr>
        <p:txBody>
          <a:bodyPr>
            <a:normAutofit/>
          </a:bodyPr>
          <a:lstStyle/>
          <a:p>
            <a:pPr algn="ctr"/>
            <a:r>
              <a:rPr lang="en-IN" sz="3200" b="1" dirty="0">
                <a:solidFill>
                  <a:schemeClr val="bg2"/>
                </a:solidFill>
              </a:rPr>
              <a:t>Algorithm Used.</a:t>
            </a:r>
          </a:p>
        </p:txBody>
      </p:sp>
      <p:pic>
        <p:nvPicPr>
          <p:cNvPr id="4" name="Picture 3">
            <a:extLst>
              <a:ext uri="{FF2B5EF4-FFF2-40B4-BE49-F238E27FC236}">
                <a16:creationId xmlns:a16="http://schemas.microsoft.com/office/drawing/2014/main" id="{3FB857F7-0866-524B-1592-56B06116619B}"/>
              </a:ext>
            </a:extLst>
          </p:cNvPr>
          <p:cNvPicPr>
            <a:picLocks noChangeAspect="1"/>
          </p:cNvPicPr>
          <p:nvPr/>
        </p:nvPicPr>
        <p:blipFill rotWithShape="1">
          <a:blip r:embed="rId2"/>
          <a:srcRect l="316" t="8474" r="-317" b="1904"/>
          <a:stretch/>
        </p:blipFill>
        <p:spPr>
          <a:xfrm>
            <a:off x="731520" y="1503680"/>
            <a:ext cx="6492240" cy="4297680"/>
          </a:xfrm>
          <a:prstGeom prst="rect">
            <a:avLst/>
          </a:prstGeom>
        </p:spPr>
      </p:pic>
      <p:sp>
        <p:nvSpPr>
          <p:cNvPr id="3" name="TextBox 2">
            <a:extLst>
              <a:ext uri="{FF2B5EF4-FFF2-40B4-BE49-F238E27FC236}">
                <a16:creationId xmlns:a16="http://schemas.microsoft.com/office/drawing/2014/main" id="{923F9CED-2AC3-7334-F3EC-4142C89FDFD9}"/>
              </a:ext>
            </a:extLst>
          </p:cNvPr>
          <p:cNvSpPr txBox="1"/>
          <p:nvPr/>
        </p:nvSpPr>
        <p:spPr>
          <a:xfrm>
            <a:off x="7335520" y="1280160"/>
            <a:ext cx="4124960" cy="4801314"/>
          </a:xfrm>
          <a:prstGeom prst="rect">
            <a:avLst/>
          </a:prstGeom>
          <a:noFill/>
        </p:spPr>
        <p:txBody>
          <a:bodyPr wrap="square" rtlCol="0">
            <a:spAutoFit/>
          </a:bodyPr>
          <a:lstStyle/>
          <a:p>
            <a:r>
              <a:rPr lang="en-US" dirty="0"/>
              <a:t>This is the main code of our algorithm. </a:t>
            </a:r>
            <a:r>
              <a:rPr lang="en-US" b="1" dirty="0"/>
              <a:t>N</a:t>
            </a:r>
            <a:r>
              <a:rPr lang="en-US" b="1" baseline="30000" dirty="0"/>
              <a:t>mutate </a:t>
            </a:r>
            <a:r>
              <a:rPr lang="en-US" dirty="0"/>
              <a:t>is a constant time interval after which existing environments are mutated. </a:t>
            </a:r>
            <a:r>
              <a:rPr lang="en-US" b="1" dirty="0"/>
              <a:t>N</a:t>
            </a:r>
            <a:r>
              <a:rPr lang="en-US" b="1" baseline="30000" dirty="0"/>
              <a:t>transfer</a:t>
            </a:r>
            <a:r>
              <a:rPr lang="en-US" dirty="0"/>
              <a:t> is a constant time interval after which niche champions of other environments are evaluated of an environment. The entire simulation takes </a:t>
            </a:r>
            <a:r>
              <a:rPr lang="en-US" b="1" dirty="0"/>
              <a:t>T</a:t>
            </a:r>
            <a:r>
              <a:rPr lang="en-US" dirty="0"/>
              <a:t> time steps/iterations.</a:t>
            </a:r>
          </a:p>
          <a:p>
            <a:endParaRPr lang="en-US" dirty="0"/>
          </a:p>
          <a:p>
            <a:r>
              <a:rPr lang="en-US" dirty="0"/>
              <a:t>Implementation details of the following function are present in the next slides.</a:t>
            </a:r>
          </a:p>
          <a:p>
            <a:pPr marL="285750" indent="-285750">
              <a:buFont typeface="Arial" panose="020B0604020202020204" pitchFamily="34" charset="0"/>
              <a:buChar char="•"/>
            </a:pPr>
            <a:r>
              <a:rPr lang="en-US" dirty="0"/>
              <a:t>MUTATE_ENVS(…)</a:t>
            </a:r>
          </a:p>
          <a:p>
            <a:pPr marL="285750" indent="-285750">
              <a:buFont typeface="Arial" panose="020B0604020202020204" pitchFamily="34" charset="0"/>
              <a:buChar char="•"/>
            </a:pPr>
            <a:r>
              <a:rPr lang="en-US" dirty="0"/>
              <a:t>EVALUATE_CANDIDATES(…)</a:t>
            </a:r>
          </a:p>
          <a:p>
            <a:pPr marL="285750" indent="-285750">
              <a:buFont typeface="Arial" panose="020B0604020202020204" pitchFamily="34" charset="0"/>
              <a:buChar char="•"/>
            </a:pPr>
            <a:r>
              <a:rPr lang="en-US" dirty="0"/>
              <a:t>ES_STEP(…)</a:t>
            </a:r>
          </a:p>
          <a:p>
            <a:endParaRPr lang="en-US" dirty="0"/>
          </a:p>
        </p:txBody>
      </p:sp>
      <p:sp>
        <p:nvSpPr>
          <p:cNvPr id="5" name="TextBox 4">
            <a:extLst>
              <a:ext uri="{FF2B5EF4-FFF2-40B4-BE49-F238E27FC236}">
                <a16:creationId xmlns:a16="http://schemas.microsoft.com/office/drawing/2014/main" id="{D335D372-D0D7-4947-8B2A-76B56E2CF3BB}"/>
              </a:ext>
            </a:extLst>
          </p:cNvPr>
          <p:cNvSpPr txBox="1"/>
          <p:nvPr/>
        </p:nvSpPr>
        <p:spPr>
          <a:xfrm>
            <a:off x="731520" y="1016000"/>
            <a:ext cx="3820160" cy="400110"/>
          </a:xfrm>
          <a:prstGeom prst="rect">
            <a:avLst/>
          </a:prstGeom>
          <a:noFill/>
        </p:spPr>
        <p:txBody>
          <a:bodyPr wrap="square" rtlCol="0">
            <a:spAutoFit/>
          </a:bodyPr>
          <a:lstStyle/>
          <a:p>
            <a:r>
              <a:rPr lang="en-US" sz="2000" dirty="0">
                <a:solidFill>
                  <a:srgbClr val="0070C0"/>
                </a:solidFill>
              </a:rPr>
              <a:t>Main Code:</a:t>
            </a:r>
          </a:p>
        </p:txBody>
      </p:sp>
    </p:spTree>
    <p:extLst>
      <p:ext uri="{BB962C8B-B14F-4D97-AF65-F5344CB8AC3E}">
        <p14:creationId xmlns:p14="http://schemas.microsoft.com/office/powerpoint/2010/main" val="697028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484"/>
            <a:ext cx="10515600" cy="652306"/>
          </a:xfrm>
          <a:solidFill>
            <a:srgbClr val="0070C0"/>
          </a:solidFill>
        </p:spPr>
        <p:txBody>
          <a:bodyPr>
            <a:normAutofit/>
          </a:bodyPr>
          <a:lstStyle/>
          <a:p>
            <a:pPr algn="ctr"/>
            <a:r>
              <a:rPr lang="en-IN" sz="3200" b="1" dirty="0">
                <a:solidFill>
                  <a:schemeClr val="bg2"/>
                </a:solidFill>
              </a:rPr>
              <a:t>Algorithm Used.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23F9CED-2AC3-7334-F3EC-4142C89FDFD9}"/>
                  </a:ext>
                </a:extLst>
              </p:cNvPr>
              <p:cNvSpPr txBox="1"/>
              <p:nvPr/>
            </p:nvSpPr>
            <p:spPr>
              <a:xfrm>
                <a:off x="6322060" y="1125034"/>
                <a:ext cx="5031740" cy="4785926"/>
              </a:xfrm>
              <a:prstGeom prst="rect">
                <a:avLst/>
              </a:prstGeom>
              <a:noFill/>
            </p:spPr>
            <p:txBody>
              <a:bodyPr wrap="square" rtlCol="0">
                <a:spAutoFit/>
              </a:bodyPr>
              <a:lstStyle/>
              <a:p>
                <a:r>
                  <a:rPr lang="en-US" b="1" dirty="0"/>
                  <a:t>EA_list</a:t>
                </a:r>
                <a:r>
                  <a:rPr lang="en-US" dirty="0"/>
                  <a:t> is a queue of size </a:t>
                </a:r>
                <a:r>
                  <a:rPr lang="en-US" b="1" dirty="0"/>
                  <a:t>capacity</a:t>
                </a:r>
                <a:r>
                  <a:rPr lang="en-US" dirty="0"/>
                  <a:t> which holds active environment and niche champion pair. If the queue size exceeds the oldest entry(most likely solved) is archived into the database.</a:t>
                </a:r>
              </a:p>
              <a:p>
                <a:endParaRPr lang="en-US" sz="900" dirty="0"/>
              </a:p>
              <a:p>
                <a:r>
                  <a:rPr lang="en-US" b="1" dirty="0"/>
                  <a:t>max_children </a:t>
                </a:r>
                <a:r>
                  <a:rPr lang="en-US" dirty="0"/>
                  <a:t>-&gt; # of mutated children per parent environment. </a:t>
                </a:r>
              </a:p>
              <a:p>
                <a:endParaRPr lang="en-US" sz="800" dirty="0"/>
              </a:p>
              <a:p>
                <a:r>
                  <a:rPr lang="en-US" dirty="0"/>
                  <a:t>The new E</a:t>
                </a:r>
                <a:r>
                  <a:rPr lang="en-US" baseline="30000" dirty="0"/>
                  <a:t>child</a:t>
                </a:r>
                <a:r>
                  <a:rPr lang="en-US" dirty="0"/>
                  <a:t>(.),</a:t>
                </a:r>
                <a14:m>
                  <m:oMath xmlns:m="http://schemas.openxmlformats.org/officeDocument/2006/math">
                    <m:r>
                      <a:rPr lang="en-US" i="1" dirty="0" smtClean="0">
                        <a:latin typeface="Cambria Math" panose="02040503050406030204" pitchFamily="18" charset="0"/>
                      </a:rPr>
                      <m:t>𝜃</m:t>
                    </m:r>
                  </m:oMath>
                </a14:m>
                <a:r>
                  <a:rPr lang="en-US" baseline="30000" dirty="0"/>
                  <a:t>child</a:t>
                </a:r>
                <a:r>
                  <a:rPr lang="en-US" dirty="0"/>
                  <a:t> is passed through MC_SATISFIED(.) to eliminate trivial or too difficult environments. </a:t>
                </a:r>
              </a:p>
              <a:p>
                <a:endParaRPr lang="en-US" dirty="0"/>
              </a:p>
              <a:p>
                <a:r>
                  <a:rPr lang="en-US" dirty="0"/>
                  <a:t>The generated </a:t>
                </a:r>
                <a:r>
                  <a:rPr lang="en-US" b="1" dirty="0"/>
                  <a:t>child_list </a:t>
                </a:r>
                <a:r>
                  <a:rPr lang="en-US" dirty="0"/>
                  <a:t>is also ranked/sorted by novelty when passed to RANK_BY_NOVELTY(.) using the following algorithm(L2 norm + kNN).</a:t>
                </a:r>
              </a:p>
              <a:p>
                <a:endParaRPr lang="en-US" dirty="0"/>
              </a:p>
            </p:txBody>
          </p:sp>
        </mc:Choice>
        <mc:Fallback xmlns="">
          <p:sp>
            <p:nvSpPr>
              <p:cNvPr id="3" name="TextBox 2">
                <a:extLst>
                  <a:ext uri="{FF2B5EF4-FFF2-40B4-BE49-F238E27FC236}">
                    <a16:creationId xmlns:a16="http://schemas.microsoft.com/office/drawing/2014/main" id="{923F9CED-2AC3-7334-F3EC-4142C89FDFD9}"/>
                  </a:ext>
                </a:extLst>
              </p:cNvPr>
              <p:cNvSpPr txBox="1">
                <a:spLocks noRot="1" noChangeAspect="1" noMove="1" noResize="1" noEditPoints="1" noAdjustHandles="1" noChangeArrowheads="1" noChangeShapeType="1" noTextEdit="1"/>
              </p:cNvSpPr>
              <p:nvPr/>
            </p:nvSpPr>
            <p:spPr>
              <a:xfrm>
                <a:off x="6322060" y="1125034"/>
                <a:ext cx="5031740" cy="4785926"/>
              </a:xfrm>
              <a:prstGeom prst="rect">
                <a:avLst/>
              </a:prstGeom>
              <a:blipFill>
                <a:blip r:embed="rId2"/>
                <a:stretch>
                  <a:fillRect l="-969" t="-637" r="-133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D335D372-D0D7-4947-8B2A-76B56E2CF3BB}"/>
              </a:ext>
            </a:extLst>
          </p:cNvPr>
          <p:cNvSpPr txBox="1"/>
          <p:nvPr/>
        </p:nvSpPr>
        <p:spPr>
          <a:xfrm>
            <a:off x="731520" y="1016000"/>
            <a:ext cx="3820160" cy="400110"/>
          </a:xfrm>
          <a:prstGeom prst="rect">
            <a:avLst/>
          </a:prstGeom>
          <a:noFill/>
        </p:spPr>
        <p:txBody>
          <a:bodyPr wrap="square" rtlCol="0">
            <a:spAutoFit/>
          </a:bodyPr>
          <a:lstStyle/>
          <a:p>
            <a:r>
              <a:rPr lang="en-US" sz="2000" dirty="0">
                <a:solidFill>
                  <a:srgbClr val="0070C0"/>
                </a:solidFill>
              </a:rPr>
              <a:t>MUTATE_ENVS(…)</a:t>
            </a:r>
          </a:p>
        </p:txBody>
      </p:sp>
      <p:pic>
        <p:nvPicPr>
          <p:cNvPr id="6" name="Picture 5">
            <a:extLst>
              <a:ext uri="{FF2B5EF4-FFF2-40B4-BE49-F238E27FC236}">
                <a16:creationId xmlns:a16="http://schemas.microsoft.com/office/drawing/2014/main" id="{CDCE67DD-72DA-8625-C390-8EC9B8168378}"/>
              </a:ext>
            </a:extLst>
          </p:cNvPr>
          <p:cNvPicPr>
            <a:picLocks noChangeAspect="1"/>
          </p:cNvPicPr>
          <p:nvPr/>
        </p:nvPicPr>
        <p:blipFill rotWithShape="1">
          <a:blip r:embed="rId3"/>
          <a:srcRect t="6657" b="5133"/>
          <a:stretch/>
        </p:blipFill>
        <p:spPr>
          <a:xfrm>
            <a:off x="838200" y="1527320"/>
            <a:ext cx="5379720" cy="4257040"/>
          </a:xfrm>
          <a:prstGeom prst="rect">
            <a:avLst/>
          </a:prstGeom>
        </p:spPr>
      </p:pic>
      <p:pic>
        <p:nvPicPr>
          <p:cNvPr id="7" name="Picture 6">
            <a:extLst>
              <a:ext uri="{FF2B5EF4-FFF2-40B4-BE49-F238E27FC236}">
                <a16:creationId xmlns:a16="http://schemas.microsoft.com/office/drawing/2014/main" id="{B4B0B873-2DEE-3239-5F4C-39EA2C61D962}"/>
              </a:ext>
            </a:extLst>
          </p:cNvPr>
          <p:cNvPicPr>
            <a:picLocks noChangeAspect="1"/>
          </p:cNvPicPr>
          <p:nvPr/>
        </p:nvPicPr>
        <p:blipFill>
          <a:blip r:embed="rId4"/>
          <a:stretch>
            <a:fillRect/>
          </a:stretch>
        </p:blipFill>
        <p:spPr>
          <a:xfrm>
            <a:off x="7708900" y="5712104"/>
            <a:ext cx="2673350" cy="838200"/>
          </a:xfrm>
          <a:prstGeom prst="rect">
            <a:avLst/>
          </a:prstGeom>
        </p:spPr>
      </p:pic>
      <p:cxnSp>
        <p:nvCxnSpPr>
          <p:cNvPr id="8" name="Connector: Elbow 7">
            <a:extLst>
              <a:ext uri="{FF2B5EF4-FFF2-40B4-BE49-F238E27FC236}">
                <a16:creationId xmlns:a16="http://schemas.microsoft.com/office/drawing/2014/main" id="{E9741474-925E-3C60-4C55-E4BD5B4F310C}"/>
              </a:ext>
            </a:extLst>
          </p:cNvPr>
          <p:cNvCxnSpPr>
            <a:cxnSpLocks/>
          </p:cNvCxnSpPr>
          <p:nvPr/>
        </p:nvCxnSpPr>
        <p:spPr>
          <a:xfrm>
            <a:off x="9194800" y="5364480"/>
            <a:ext cx="660400" cy="274320"/>
          </a:xfrm>
          <a:prstGeom prst="bentConnector3">
            <a:avLst>
              <a:gd name="adj1" fmla="val 100770"/>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88995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484"/>
            <a:ext cx="10515600" cy="652306"/>
          </a:xfrm>
          <a:solidFill>
            <a:srgbClr val="0070C0"/>
          </a:solidFill>
        </p:spPr>
        <p:txBody>
          <a:bodyPr>
            <a:normAutofit/>
          </a:bodyPr>
          <a:lstStyle/>
          <a:p>
            <a:pPr algn="ctr"/>
            <a:r>
              <a:rPr lang="en-IN" sz="3200" b="1" dirty="0">
                <a:solidFill>
                  <a:schemeClr val="bg2"/>
                </a:solidFill>
              </a:rPr>
              <a:t>Algorithm Used.</a:t>
            </a:r>
          </a:p>
        </p:txBody>
      </p:sp>
      <p:pic>
        <p:nvPicPr>
          <p:cNvPr id="7" name="Picture 6">
            <a:extLst>
              <a:ext uri="{FF2B5EF4-FFF2-40B4-BE49-F238E27FC236}">
                <a16:creationId xmlns:a16="http://schemas.microsoft.com/office/drawing/2014/main" id="{9B154A90-9943-1D17-F57E-A6DCEEACF2F9}"/>
              </a:ext>
            </a:extLst>
          </p:cNvPr>
          <p:cNvPicPr>
            <a:picLocks noChangeAspect="1"/>
          </p:cNvPicPr>
          <p:nvPr/>
        </p:nvPicPr>
        <p:blipFill rotWithShape="1">
          <a:blip r:embed="rId2"/>
          <a:srcRect t="21219" b="21244"/>
          <a:stretch/>
        </p:blipFill>
        <p:spPr>
          <a:xfrm>
            <a:off x="5994400" y="2448559"/>
            <a:ext cx="5549900" cy="1432561"/>
          </a:xfrm>
          <a:prstGeom prst="rect">
            <a:avLst/>
          </a:prstGeom>
        </p:spPr>
      </p:pic>
      <p:sp>
        <p:nvSpPr>
          <p:cNvPr id="4" name="TextBox 3">
            <a:extLst>
              <a:ext uri="{FF2B5EF4-FFF2-40B4-BE49-F238E27FC236}">
                <a16:creationId xmlns:a16="http://schemas.microsoft.com/office/drawing/2014/main" id="{78F9956B-F889-3B15-98CE-F447C46E62A6}"/>
              </a:ext>
            </a:extLst>
          </p:cNvPr>
          <p:cNvSpPr txBox="1"/>
          <p:nvPr/>
        </p:nvSpPr>
        <p:spPr>
          <a:xfrm>
            <a:off x="5869940" y="1899622"/>
            <a:ext cx="3820160" cy="400110"/>
          </a:xfrm>
          <a:prstGeom prst="rect">
            <a:avLst/>
          </a:prstGeom>
          <a:noFill/>
        </p:spPr>
        <p:txBody>
          <a:bodyPr wrap="square" rtlCol="0">
            <a:spAutoFit/>
          </a:bodyPr>
          <a:lstStyle/>
          <a:p>
            <a:r>
              <a:rPr lang="en-US" sz="2000" dirty="0">
                <a:solidFill>
                  <a:srgbClr val="0070C0"/>
                </a:solidFill>
              </a:rPr>
              <a:t>EVALUATE_CANDIDATES(…)</a:t>
            </a:r>
          </a:p>
        </p:txBody>
      </p:sp>
      <p:sp>
        <p:nvSpPr>
          <p:cNvPr id="5" name="TextBox 4">
            <a:extLst>
              <a:ext uri="{FF2B5EF4-FFF2-40B4-BE49-F238E27FC236}">
                <a16:creationId xmlns:a16="http://schemas.microsoft.com/office/drawing/2014/main" id="{23D0D12A-6B34-1FB4-1B35-7002A7098E11}"/>
              </a:ext>
            </a:extLst>
          </p:cNvPr>
          <p:cNvSpPr txBox="1"/>
          <p:nvPr/>
        </p:nvSpPr>
        <p:spPr>
          <a:xfrm>
            <a:off x="838200" y="1602554"/>
            <a:ext cx="5031740" cy="3416320"/>
          </a:xfrm>
          <a:prstGeom prst="rect">
            <a:avLst/>
          </a:prstGeom>
          <a:noFill/>
        </p:spPr>
        <p:txBody>
          <a:bodyPr wrap="square" rtlCol="0">
            <a:spAutoFit/>
          </a:bodyPr>
          <a:lstStyle/>
          <a:p>
            <a:r>
              <a:rPr lang="en-US" dirty="0"/>
              <a:t>The function implementation of </a:t>
            </a:r>
            <a:r>
              <a:rPr lang="en-US" sz="1800" b="1" dirty="0">
                <a:solidFill>
                  <a:schemeClr val="tx1">
                    <a:lumMod val="95000"/>
                    <a:lumOff val="5000"/>
                  </a:schemeClr>
                </a:solidFill>
              </a:rPr>
              <a:t>EVALUATE_CANDIDATES(…) </a:t>
            </a:r>
            <a:r>
              <a:rPr lang="en-US" sz="1800" dirty="0">
                <a:solidFill>
                  <a:schemeClr val="tx1">
                    <a:lumMod val="95000"/>
                    <a:lumOff val="5000"/>
                  </a:schemeClr>
                </a:solidFill>
              </a:rPr>
              <a:t>from the previous slide is shown here. This function finds the best candidate (at time ‘t’) for an environment by checking all niche champions and niche champions with one </a:t>
            </a:r>
            <a:r>
              <a:rPr lang="en-US" sz="1800" b="1" dirty="0">
                <a:solidFill>
                  <a:schemeClr val="tx1">
                    <a:lumMod val="95000"/>
                    <a:lumOff val="5000"/>
                  </a:schemeClr>
                </a:solidFill>
              </a:rPr>
              <a:t>ES_STEP(…) </a:t>
            </a:r>
            <a:r>
              <a:rPr lang="en-US" sz="1800" dirty="0">
                <a:solidFill>
                  <a:schemeClr val="tx1">
                    <a:lumMod val="95000"/>
                    <a:lumOff val="5000"/>
                  </a:schemeClr>
                </a:solidFill>
              </a:rPr>
              <a:t>in the given environment </a:t>
            </a:r>
            <a:r>
              <a:rPr lang="en-US" sz="1800" b="1" dirty="0">
                <a:solidFill>
                  <a:schemeClr val="tx1">
                    <a:lumMod val="95000"/>
                    <a:lumOff val="5000"/>
                  </a:schemeClr>
                </a:solidFill>
              </a:rPr>
              <a:t>E(.) </a:t>
            </a:r>
            <a:r>
              <a:rPr lang="en-US" sz="1800" dirty="0">
                <a:solidFill>
                  <a:schemeClr val="tx1">
                    <a:lumMod val="95000"/>
                    <a:lumOff val="5000"/>
                  </a:schemeClr>
                </a:solidFill>
              </a:rPr>
              <a:t>.</a:t>
            </a:r>
            <a:endParaRPr lang="en-US" sz="1800" b="1" dirty="0">
              <a:solidFill>
                <a:schemeClr val="tx1">
                  <a:lumMod val="95000"/>
                  <a:lumOff val="5000"/>
                </a:schemeClr>
              </a:solidFill>
            </a:endParaRPr>
          </a:p>
          <a:p>
            <a:endParaRPr lang="en-US" dirty="0">
              <a:solidFill>
                <a:schemeClr val="tx1">
                  <a:lumMod val="95000"/>
                  <a:lumOff val="5000"/>
                </a:schemeClr>
              </a:solidFill>
            </a:endParaRPr>
          </a:p>
          <a:p>
            <a:r>
              <a:rPr lang="en-US" dirty="0">
                <a:solidFill>
                  <a:schemeClr val="tx1">
                    <a:lumMod val="95000"/>
                    <a:lumOff val="5000"/>
                  </a:schemeClr>
                </a:solidFill>
              </a:rPr>
              <a:t>Implementation details of </a:t>
            </a:r>
            <a:r>
              <a:rPr lang="en-US" b="1" dirty="0">
                <a:solidFill>
                  <a:schemeClr val="tx1">
                    <a:lumMod val="95000"/>
                    <a:lumOff val="5000"/>
                  </a:schemeClr>
                </a:solidFill>
              </a:rPr>
              <a:t>ES_STEP(…) </a:t>
            </a:r>
            <a:r>
              <a:rPr lang="en-US" dirty="0">
                <a:solidFill>
                  <a:schemeClr val="tx1">
                    <a:lumMod val="95000"/>
                    <a:lumOff val="5000"/>
                  </a:schemeClr>
                </a:solidFill>
              </a:rPr>
              <a:t>is presented in the next slide. </a:t>
            </a:r>
            <a:endParaRPr lang="en-US" sz="1800" dirty="0">
              <a:solidFill>
                <a:schemeClr val="tx1">
                  <a:lumMod val="95000"/>
                  <a:lumOff val="5000"/>
                </a:schemeClr>
              </a:solidFill>
            </a:endParaRPr>
          </a:p>
          <a:p>
            <a:r>
              <a:rPr lang="en-US" dirty="0"/>
              <a:t> </a:t>
            </a:r>
          </a:p>
          <a:p>
            <a:endParaRPr lang="en-US" dirty="0"/>
          </a:p>
        </p:txBody>
      </p:sp>
    </p:spTree>
    <p:extLst>
      <p:ext uri="{BB962C8B-B14F-4D97-AF65-F5344CB8AC3E}">
        <p14:creationId xmlns:p14="http://schemas.microsoft.com/office/powerpoint/2010/main" val="44655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484"/>
            <a:ext cx="10515600" cy="652306"/>
          </a:xfrm>
          <a:solidFill>
            <a:srgbClr val="0070C0"/>
          </a:solidFill>
        </p:spPr>
        <p:txBody>
          <a:bodyPr>
            <a:normAutofit/>
          </a:bodyPr>
          <a:lstStyle/>
          <a:p>
            <a:pPr algn="ctr"/>
            <a:r>
              <a:rPr lang="en-IN" sz="3200" b="1" dirty="0">
                <a:solidFill>
                  <a:schemeClr val="bg2"/>
                </a:solidFill>
              </a:rPr>
              <a:t>Algorithm Used.</a:t>
            </a:r>
          </a:p>
        </p:txBody>
      </p:sp>
      <p:sp>
        <p:nvSpPr>
          <p:cNvPr id="4" name="TextBox 3">
            <a:extLst>
              <a:ext uri="{FF2B5EF4-FFF2-40B4-BE49-F238E27FC236}">
                <a16:creationId xmlns:a16="http://schemas.microsoft.com/office/drawing/2014/main" id="{78F9956B-F889-3B15-98CE-F447C46E62A6}"/>
              </a:ext>
            </a:extLst>
          </p:cNvPr>
          <p:cNvSpPr txBox="1"/>
          <p:nvPr/>
        </p:nvSpPr>
        <p:spPr>
          <a:xfrm>
            <a:off x="5869940" y="1899622"/>
            <a:ext cx="3820160" cy="400110"/>
          </a:xfrm>
          <a:prstGeom prst="rect">
            <a:avLst/>
          </a:prstGeom>
          <a:noFill/>
        </p:spPr>
        <p:txBody>
          <a:bodyPr wrap="square" rtlCol="0">
            <a:spAutoFit/>
          </a:bodyPr>
          <a:lstStyle/>
          <a:p>
            <a:r>
              <a:rPr lang="en-US" sz="2000" dirty="0">
                <a:solidFill>
                  <a:srgbClr val="0070C0"/>
                </a:solidFill>
              </a:rPr>
              <a:t>ES_STEP(…)</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3D0D12A-6B34-1FB4-1B35-7002A7098E11}"/>
                  </a:ext>
                </a:extLst>
              </p:cNvPr>
              <p:cNvSpPr txBox="1"/>
              <p:nvPr/>
            </p:nvSpPr>
            <p:spPr>
              <a:xfrm>
                <a:off x="655320" y="1653354"/>
                <a:ext cx="5031740" cy="3139321"/>
              </a:xfrm>
              <a:prstGeom prst="rect">
                <a:avLst/>
              </a:prstGeom>
              <a:noFill/>
            </p:spPr>
            <p:txBody>
              <a:bodyPr wrap="square" rtlCol="0">
                <a:spAutoFit/>
              </a:bodyPr>
              <a:lstStyle/>
              <a:p>
                <a:r>
                  <a:rPr lang="en-US" dirty="0"/>
                  <a:t>ES_STEP(…) function updates the policy </a:t>
                </a:r>
                <a14:m>
                  <m:oMath xmlns:m="http://schemas.openxmlformats.org/officeDocument/2006/math">
                    <m:r>
                      <a:rPr lang="en-US" sz="1800" i="1" dirty="0" smtClean="0">
                        <a:solidFill>
                          <a:schemeClr val="tx1">
                            <a:lumMod val="95000"/>
                            <a:lumOff val="5000"/>
                          </a:schemeClr>
                        </a:solidFill>
                        <a:latin typeface="Cambria Math" panose="02040503050406030204" pitchFamily="18" charset="0"/>
                      </a:rPr>
                      <m:t>𝜃</m:t>
                    </m:r>
                  </m:oMath>
                </a14:m>
                <a:endParaRPr lang="en-US" sz="1800" dirty="0">
                  <a:solidFill>
                    <a:schemeClr val="tx1">
                      <a:lumMod val="95000"/>
                      <a:lumOff val="5000"/>
                    </a:schemeClr>
                  </a:solidFill>
                </a:endParaRPr>
              </a:p>
              <a:p>
                <a:r>
                  <a:rPr lang="en-US" dirty="0"/>
                  <a:t> according to normal evolutionary strategy E(.) . The policy </a:t>
                </a:r>
                <a14:m>
                  <m:oMath xmlns:m="http://schemas.openxmlformats.org/officeDocument/2006/math">
                    <m:r>
                      <a:rPr lang="en-US" sz="1800" i="1" dirty="0" smtClean="0">
                        <a:solidFill>
                          <a:schemeClr val="tx1">
                            <a:lumMod val="95000"/>
                            <a:lumOff val="5000"/>
                          </a:schemeClr>
                        </a:solidFill>
                        <a:latin typeface="Cambria Math" panose="02040503050406030204" pitchFamily="18" charset="0"/>
                      </a:rPr>
                      <m:t>𝜃</m:t>
                    </m:r>
                  </m:oMath>
                </a14:m>
                <a:r>
                  <a:rPr lang="en-US" dirty="0"/>
                  <a:t> is a higher dimensional vector on which an isotropic gaussian distribution is placed from which ‘n’ samples are taken. E(</a:t>
                </a:r>
                <a14:m>
                  <m:oMath xmlns:m="http://schemas.openxmlformats.org/officeDocument/2006/math">
                    <m:r>
                      <a:rPr lang="en-US" i="1" dirty="0">
                        <a:solidFill>
                          <a:schemeClr val="tx1">
                            <a:lumMod val="95000"/>
                            <a:lumOff val="5000"/>
                          </a:schemeClr>
                        </a:solidFill>
                        <a:latin typeface="Cambria Math" panose="02040503050406030204" pitchFamily="18" charset="0"/>
                      </a:rPr>
                      <m:t>𝜃</m:t>
                    </m:r>
                  </m:oMath>
                </a14:m>
                <a:r>
                  <a:rPr lang="en-US" dirty="0"/>
                  <a:t>) gives the reward in the environment E(.) for the given policy so in “step 4” of the algorithm we are basically moving the policy </a:t>
                </a:r>
                <a14:m>
                  <m:oMath xmlns:m="http://schemas.openxmlformats.org/officeDocument/2006/math">
                    <m:r>
                      <a:rPr lang="en-US" i="1" dirty="0">
                        <a:solidFill>
                          <a:schemeClr val="tx1">
                            <a:lumMod val="95000"/>
                            <a:lumOff val="5000"/>
                          </a:schemeClr>
                        </a:solidFill>
                        <a:latin typeface="Cambria Math" panose="02040503050406030204" pitchFamily="18" charset="0"/>
                      </a:rPr>
                      <m:t>𝜃</m:t>
                    </m:r>
                  </m:oMath>
                </a14:m>
                <a:r>
                  <a:rPr lang="en-US" dirty="0"/>
                  <a:t> in the direction which will yield the highest reward in the environment E(.) . </a:t>
                </a:r>
              </a:p>
              <a:p>
                <a:endParaRPr lang="en-US" dirty="0"/>
              </a:p>
            </p:txBody>
          </p:sp>
        </mc:Choice>
        <mc:Fallback xmlns="">
          <p:sp>
            <p:nvSpPr>
              <p:cNvPr id="5" name="TextBox 4">
                <a:extLst>
                  <a:ext uri="{FF2B5EF4-FFF2-40B4-BE49-F238E27FC236}">
                    <a16:creationId xmlns:a16="http://schemas.microsoft.com/office/drawing/2014/main" id="{23D0D12A-6B34-1FB4-1B35-7002A7098E11}"/>
                  </a:ext>
                </a:extLst>
              </p:cNvPr>
              <p:cNvSpPr txBox="1">
                <a:spLocks noRot="1" noChangeAspect="1" noMove="1" noResize="1" noEditPoints="1" noAdjustHandles="1" noChangeArrowheads="1" noChangeShapeType="1" noTextEdit="1"/>
              </p:cNvSpPr>
              <p:nvPr/>
            </p:nvSpPr>
            <p:spPr>
              <a:xfrm>
                <a:off x="655320" y="1653354"/>
                <a:ext cx="5031740" cy="3139321"/>
              </a:xfrm>
              <a:prstGeom prst="rect">
                <a:avLst/>
              </a:prstGeom>
              <a:blipFill>
                <a:blip r:embed="rId2"/>
                <a:stretch>
                  <a:fillRect l="-1091" t="-777" r="-133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9871C42-341A-8B26-0408-8551CAE2EFCF}"/>
              </a:ext>
            </a:extLst>
          </p:cNvPr>
          <p:cNvPicPr>
            <a:picLocks noChangeAspect="1"/>
          </p:cNvPicPr>
          <p:nvPr/>
        </p:nvPicPr>
        <p:blipFill rotWithShape="1">
          <a:blip r:embed="rId3"/>
          <a:srcRect t="20611"/>
          <a:stretch/>
        </p:blipFill>
        <p:spPr>
          <a:xfrm>
            <a:off x="5944870" y="2372360"/>
            <a:ext cx="5321300" cy="1056640"/>
          </a:xfrm>
          <a:prstGeom prst="rect">
            <a:avLst/>
          </a:prstGeom>
        </p:spPr>
      </p:pic>
    </p:spTree>
    <p:extLst>
      <p:ext uri="{BB962C8B-B14F-4D97-AF65-F5344CB8AC3E}">
        <p14:creationId xmlns:p14="http://schemas.microsoft.com/office/powerpoint/2010/main" val="4092751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4404"/>
            <a:ext cx="10515600" cy="763516"/>
          </a:xfrm>
          <a:solidFill>
            <a:srgbClr val="0070C0"/>
          </a:solidFill>
        </p:spPr>
        <p:txBody>
          <a:bodyPr>
            <a:normAutofit fontScale="90000"/>
          </a:bodyPr>
          <a:lstStyle/>
          <a:p>
            <a:pPr algn="ctr"/>
            <a:r>
              <a:rPr lang="en-IN" sz="6600" b="1" dirty="0">
                <a:solidFill>
                  <a:schemeClr val="bg1"/>
                </a:solidFill>
                <a:latin typeface="Freestyle Script" panose="030804020302050B0404" pitchFamily="66" charset="0"/>
              </a:rPr>
              <a:t>Conclusion:</a:t>
            </a:r>
          </a:p>
        </p:txBody>
      </p:sp>
      <p:sp>
        <p:nvSpPr>
          <p:cNvPr id="5" name="TextBox 4">
            <a:extLst>
              <a:ext uri="{FF2B5EF4-FFF2-40B4-BE49-F238E27FC236}">
                <a16:creationId xmlns:a16="http://schemas.microsoft.com/office/drawing/2014/main" id="{CE3EB602-F05D-0E24-F356-4B997C6B406C}"/>
              </a:ext>
            </a:extLst>
          </p:cNvPr>
          <p:cNvSpPr txBox="1"/>
          <p:nvPr/>
        </p:nvSpPr>
        <p:spPr>
          <a:xfrm>
            <a:off x="558800" y="2164080"/>
            <a:ext cx="11054080" cy="2739211"/>
          </a:xfrm>
          <a:prstGeom prst="rect">
            <a:avLst/>
          </a:prstGeom>
          <a:noFill/>
          <a:ln>
            <a:solidFill>
              <a:srgbClr val="002060"/>
            </a:solidFill>
            <a:prstDash val="lgDashDotDot"/>
          </a:ln>
        </p:spPr>
        <p:txBody>
          <a:bodyPr wrap="square" rtlCol="0">
            <a:spAutoFit/>
          </a:bodyPr>
          <a:lstStyle/>
          <a:p>
            <a:br>
              <a:rPr lang="en-US" sz="1200" dirty="0"/>
            </a:br>
            <a:r>
              <a:rPr lang="en-US" sz="2000" dirty="0">
                <a:solidFill>
                  <a:srgbClr val="002060"/>
                </a:solidFill>
                <a:latin typeface="Arial Rounded MT Bold" panose="020F0704030504030204" pitchFamily="34" charset="0"/>
              </a:rPr>
              <a:t>Open-Ended Search produces complicated environments i.e. traffic balancing with lots of UEs and obstructions with ‘N’ aerial Base Stations . The algorithm also produces diverse and novel solutions ( niche champions ) to these environments which cannot be solved using normal Reinforcement Learning or Evolutionary Search algorithms. </a:t>
            </a:r>
          </a:p>
          <a:p>
            <a:endParaRPr lang="en-US" sz="2000" dirty="0">
              <a:solidFill>
                <a:srgbClr val="002060"/>
              </a:solidFill>
              <a:latin typeface="Arial Rounded MT Bold" panose="020F0704030504030204" pitchFamily="34" charset="0"/>
            </a:endParaRPr>
          </a:p>
          <a:p>
            <a:endParaRPr lang="en-US" sz="2000" dirty="0">
              <a:solidFill>
                <a:srgbClr val="002060"/>
              </a:solidFill>
              <a:latin typeface="Arial Rounded MT Bold" panose="020F0704030504030204" pitchFamily="34" charset="0"/>
            </a:endParaRPr>
          </a:p>
          <a:p>
            <a:r>
              <a:rPr lang="en-US" sz="1400" dirty="0">
                <a:solidFill>
                  <a:srgbClr val="002060"/>
                </a:solidFill>
                <a:latin typeface="Arial Rounded MT Bold" panose="020F0704030504030204" pitchFamily="34" charset="0"/>
              </a:rPr>
              <a:t>Note: In our model we have chosen specific types/values of R</a:t>
            </a:r>
            <a:r>
              <a:rPr lang="en-US" sz="1400" b="1" baseline="-25000" dirty="0">
                <a:solidFill>
                  <a:srgbClr val="002060"/>
                </a:solidFill>
                <a:latin typeface="Arial Rounded MT Bold" panose="020F0704030504030204" pitchFamily="34" charset="0"/>
              </a:rPr>
              <a:t>t</a:t>
            </a:r>
            <a:r>
              <a:rPr lang="en-US" sz="1400" dirty="0">
                <a:solidFill>
                  <a:srgbClr val="002060"/>
                </a:solidFill>
                <a:latin typeface="Arial Rounded MT Bold" panose="020F0704030504030204" pitchFamily="34" charset="0"/>
              </a:rPr>
              <a:t>, A</a:t>
            </a:r>
            <a:r>
              <a:rPr lang="en-US" sz="1400" b="1" baseline="-25000" dirty="0">
                <a:solidFill>
                  <a:srgbClr val="002060"/>
                </a:solidFill>
                <a:latin typeface="Arial Rounded MT Bold" panose="020F0704030504030204" pitchFamily="34" charset="0"/>
              </a:rPr>
              <a:t>t</a:t>
            </a:r>
            <a:r>
              <a:rPr lang="en-US" sz="1400" dirty="0">
                <a:solidFill>
                  <a:srgbClr val="002060"/>
                </a:solidFill>
                <a:latin typeface="Arial Rounded MT Bold" panose="020F0704030504030204" pitchFamily="34" charset="0"/>
              </a:rPr>
              <a:t> &amp; S</a:t>
            </a:r>
            <a:r>
              <a:rPr lang="en-US" sz="1400" b="1" baseline="-25000" dirty="0">
                <a:solidFill>
                  <a:srgbClr val="002060"/>
                </a:solidFill>
                <a:latin typeface="Arial Rounded MT Bold" panose="020F0704030504030204" pitchFamily="34" charset="0"/>
              </a:rPr>
              <a:t>t</a:t>
            </a:r>
            <a:r>
              <a:rPr lang="en-US" sz="1400" dirty="0">
                <a:solidFill>
                  <a:srgbClr val="002060"/>
                </a:solidFill>
                <a:latin typeface="Arial Rounded MT Bold" panose="020F0704030504030204" pitchFamily="34" charset="0"/>
              </a:rPr>
              <a:t> to demonstrate open-ended search, these parameters of our model can be modified as per different requirements. </a:t>
            </a:r>
            <a:br>
              <a:rPr lang="en-US" sz="1200" dirty="0"/>
            </a:br>
            <a:endParaRPr lang="en-US" sz="1200" b="1" dirty="0"/>
          </a:p>
        </p:txBody>
      </p:sp>
    </p:spTree>
    <p:extLst>
      <p:ext uri="{BB962C8B-B14F-4D97-AF65-F5344CB8AC3E}">
        <p14:creationId xmlns:p14="http://schemas.microsoft.com/office/powerpoint/2010/main" val="3146709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4404"/>
            <a:ext cx="10515600" cy="763516"/>
          </a:xfrm>
          <a:solidFill>
            <a:srgbClr val="0070C0"/>
          </a:solidFill>
        </p:spPr>
        <p:txBody>
          <a:bodyPr>
            <a:normAutofit fontScale="90000"/>
          </a:bodyPr>
          <a:lstStyle/>
          <a:p>
            <a:pPr algn="ctr"/>
            <a:r>
              <a:rPr lang="en-IN" sz="6600" b="1" dirty="0">
                <a:solidFill>
                  <a:schemeClr val="bg1"/>
                </a:solidFill>
                <a:latin typeface="Freestyle Script" panose="030804020302050B0404" pitchFamily="66" charset="0"/>
              </a:rPr>
              <a:t>References:</a:t>
            </a:r>
          </a:p>
        </p:txBody>
      </p:sp>
      <p:sp>
        <p:nvSpPr>
          <p:cNvPr id="5" name="TextBox 4">
            <a:extLst>
              <a:ext uri="{FF2B5EF4-FFF2-40B4-BE49-F238E27FC236}">
                <a16:creationId xmlns:a16="http://schemas.microsoft.com/office/drawing/2014/main" id="{CE3EB602-F05D-0E24-F356-4B997C6B406C}"/>
              </a:ext>
            </a:extLst>
          </p:cNvPr>
          <p:cNvSpPr txBox="1"/>
          <p:nvPr/>
        </p:nvSpPr>
        <p:spPr>
          <a:xfrm>
            <a:off x="568960" y="1473200"/>
            <a:ext cx="11054080" cy="3046988"/>
          </a:xfrm>
          <a:prstGeom prst="rect">
            <a:avLst/>
          </a:prstGeom>
          <a:noFill/>
        </p:spPr>
        <p:txBody>
          <a:bodyPr wrap="square" rtlCol="0">
            <a:spAutoFit/>
          </a:bodyPr>
          <a:lstStyle/>
          <a:p>
            <a:r>
              <a:rPr lang="en-US" sz="1200" b="1" dirty="0"/>
              <a:t>[1] Paired Open-Ended Trailblazer (POET): Endlessly Generating Increasingly Complex and Diverse Learning Environments and Their Solutions Rui Wang Joel Lehman Jeff Clune* Kenneth O. Stanley* Uber AI Labs San Francisco, CA 94103 ruiwang, joel.lehman, jeffclune, kstanley@uber.com *co-senior authors </a:t>
            </a:r>
          </a:p>
          <a:p>
            <a:endParaRPr lang="en-US" sz="1200" b="1" dirty="0"/>
          </a:p>
          <a:p>
            <a:r>
              <a:rPr lang="en-US" sz="1200" b="1" dirty="0"/>
              <a:t>[2] </a:t>
            </a:r>
            <a:r>
              <a:rPr lang="en-US" sz="1200" b="1" dirty="0">
                <a:solidFill>
                  <a:srgbClr val="000000"/>
                </a:solidFill>
                <a:effectLst/>
              </a:rPr>
              <a:t>Joel Lehman and Kenneth O. Stanley. Evolving a diversity of virtual creatures through novelty search and local competition. In GECCO ’11: Proceedings of the 13th annual conference on Genetic and evolutionary computation, pages 211–218, 2011.</a:t>
            </a:r>
          </a:p>
          <a:p>
            <a:endParaRPr lang="en-US" sz="1200" b="1" dirty="0">
              <a:solidFill>
                <a:srgbClr val="000000"/>
              </a:solidFill>
            </a:endParaRPr>
          </a:p>
          <a:p>
            <a:r>
              <a:rPr lang="en-US" sz="1200" b="1" dirty="0">
                <a:solidFill>
                  <a:srgbClr val="000000"/>
                </a:solidFill>
                <a:effectLst/>
              </a:rPr>
              <a:t>[3] </a:t>
            </a:r>
            <a:r>
              <a:rPr lang="en-US" sz="1200" b="1" i="0" dirty="0">
                <a:solidFill>
                  <a:srgbClr val="000000"/>
                </a:solidFill>
                <a:effectLst/>
              </a:rPr>
              <a:t>Jonathan C. Brant and Kenneth O. Stanley. Minimal criterion coevolution: A new approach to open-ended search. In </a:t>
            </a:r>
            <a:r>
              <a:rPr lang="en-US" sz="1200" b="1" i="1" dirty="0">
                <a:solidFill>
                  <a:srgbClr val="000000"/>
                </a:solidFill>
                <a:effectLst/>
              </a:rPr>
              <a:t>Proceedings of the 2017 on Genetic and Evolutionary Computation Conference (GECCO)</a:t>
            </a:r>
            <a:r>
              <a:rPr lang="en-US" sz="1200" b="1" i="0" dirty="0">
                <a:solidFill>
                  <a:srgbClr val="000000"/>
                </a:solidFill>
                <a:effectLst/>
              </a:rPr>
              <a:t>, pages 67–74, 2017</a:t>
            </a:r>
            <a:r>
              <a:rPr lang="en-US" sz="1200" b="1" dirty="0"/>
              <a:t> .</a:t>
            </a:r>
            <a:br>
              <a:rPr lang="en-US" sz="1200" dirty="0"/>
            </a:br>
            <a:endParaRPr lang="en-US" sz="1200" b="1" dirty="0">
              <a:solidFill>
                <a:srgbClr val="000000"/>
              </a:solidFill>
            </a:endParaRPr>
          </a:p>
          <a:p>
            <a:r>
              <a:rPr lang="en-US" sz="1200" b="1" dirty="0">
                <a:solidFill>
                  <a:srgbClr val="000000"/>
                </a:solidFill>
              </a:rPr>
              <a:t>[4] </a:t>
            </a:r>
            <a:r>
              <a:rPr lang="en-US" sz="1200" b="1" i="0" dirty="0">
                <a:solidFill>
                  <a:srgbClr val="333333"/>
                </a:solidFill>
                <a:effectLst/>
              </a:rPr>
              <a:t>K. Attiah </a:t>
            </a:r>
            <a:r>
              <a:rPr lang="en-US" sz="1200" b="1" i="1" dirty="0">
                <a:solidFill>
                  <a:srgbClr val="333333"/>
                </a:solidFill>
                <a:effectLst/>
              </a:rPr>
              <a:t>et al</a:t>
            </a:r>
            <a:r>
              <a:rPr lang="en-US" sz="1200" b="1" i="0" dirty="0">
                <a:solidFill>
                  <a:srgbClr val="333333"/>
                </a:solidFill>
                <a:effectLst/>
              </a:rPr>
              <a:t>., "Load Balancing in Cellular Networks: A Reinforcement Learning Approach," </a:t>
            </a:r>
            <a:r>
              <a:rPr lang="en-US" sz="1200" b="1" i="1" dirty="0">
                <a:solidFill>
                  <a:srgbClr val="333333"/>
                </a:solidFill>
                <a:effectLst/>
              </a:rPr>
              <a:t>2020 IEEE 17th Annual Consumer Communications &amp; Networking Conference (CCNC)</a:t>
            </a:r>
            <a:r>
              <a:rPr lang="en-US" sz="1200" b="1" i="0" dirty="0">
                <a:solidFill>
                  <a:srgbClr val="333333"/>
                </a:solidFill>
                <a:effectLst/>
              </a:rPr>
              <a:t>, 2020, pp. 1-6, doi: 10.1109/CCNC46108.2020.9045699.</a:t>
            </a:r>
          </a:p>
          <a:p>
            <a:endParaRPr lang="en-US" sz="1200" b="1" dirty="0">
              <a:solidFill>
                <a:srgbClr val="333333"/>
              </a:solidFill>
            </a:endParaRPr>
          </a:p>
          <a:p>
            <a:r>
              <a:rPr lang="en-US" sz="1200" b="1" dirty="0">
                <a:solidFill>
                  <a:srgbClr val="333333"/>
                </a:solidFill>
              </a:rPr>
              <a:t>[5] Harri Holma and Anti Toskala, LTE advanced; 3GPP solutions for IMT-Advanced. John Wiley &amp; Sons. 2012.</a:t>
            </a:r>
            <a:br>
              <a:rPr lang="en-US" sz="1200" dirty="0"/>
            </a:br>
            <a:br>
              <a:rPr lang="en-US" sz="1200" dirty="0"/>
            </a:br>
            <a:endParaRPr lang="en-US" sz="1200" b="1" dirty="0"/>
          </a:p>
        </p:txBody>
      </p:sp>
    </p:spTree>
    <p:extLst>
      <p:ext uri="{BB962C8B-B14F-4D97-AF65-F5344CB8AC3E}">
        <p14:creationId xmlns:p14="http://schemas.microsoft.com/office/powerpoint/2010/main" val="627647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693E0A-B591-6F85-CCB3-C38CB47237E8}"/>
              </a:ext>
            </a:extLst>
          </p:cNvPr>
          <p:cNvSpPr>
            <a:spLocks noGrp="1"/>
          </p:cNvSpPr>
          <p:nvPr>
            <p:ph idx="1"/>
          </p:nvPr>
        </p:nvSpPr>
        <p:spPr>
          <a:xfrm>
            <a:off x="919480" y="1635760"/>
            <a:ext cx="10515600" cy="3901440"/>
          </a:xfrm>
        </p:spPr>
        <p:txBody>
          <a:bodyPr/>
          <a:lstStyle/>
          <a:p>
            <a:pPr marL="342900" indent="-342900">
              <a:lnSpc>
                <a:spcPct val="100000"/>
              </a:lnSpc>
              <a:buAutoNum type="arabicPeriod"/>
            </a:pPr>
            <a:r>
              <a:rPr lang="en-US" sz="1600" b="1" dirty="0">
                <a:solidFill>
                  <a:srgbClr val="0070C0"/>
                </a:solidFill>
              </a:rPr>
              <a:t>Problem Description &amp; Proposed Solution.</a:t>
            </a:r>
          </a:p>
          <a:p>
            <a:pPr marL="342900" indent="-342900">
              <a:lnSpc>
                <a:spcPct val="100000"/>
              </a:lnSpc>
              <a:buAutoNum type="arabicPeriod"/>
            </a:pPr>
            <a:r>
              <a:rPr lang="en-US" sz="1600" b="1" dirty="0">
                <a:solidFill>
                  <a:srgbClr val="0070C0"/>
                </a:solidFill>
              </a:rPr>
              <a:t>Basics Of Reinforcement Learning. </a:t>
            </a:r>
          </a:p>
          <a:p>
            <a:pPr marL="342900" indent="-342900">
              <a:lnSpc>
                <a:spcPct val="100000"/>
              </a:lnSpc>
              <a:buAutoNum type="arabicPeriod"/>
            </a:pPr>
            <a:r>
              <a:rPr lang="en-US" sz="1600" b="1" dirty="0">
                <a:solidFill>
                  <a:srgbClr val="0070C0"/>
                </a:solidFill>
              </a:rPr>
              <a:t>Limitations Of Reinforcement Learning.</a:t>
            </a:r>
          </a:p>
          <a:p>
            <a:pPr marL="342900" indent="-342900">
              <a:lnSpc>
                <a:spcPct val="100000"/>
              </a:lnSpc>
              <a:buAutoNum type="arabicPeriod"/>
            </a:pPr>
            <a:r>
              <a:rPr lang="en-US" sz="1600" b="1" dirty="0">
                <a:solidFill>
                  <a:srgbClr val="0070C0"/>
                </a:solidFill>
              </a:rPr>
              <a:t>Our Model Description. </a:t>
            </a:r>
          </a:p>
          <a:p>
            <a:pPr marL="342900" indent="-342900">
              <a:lnSpc>
                <a:spcPct val="100000"/>
              </a:lnSpc>
              <a:buAutoNum type="arabicPeriod"/>
            </a:pPr>
            <a:r>
              <a:rPr lang="en-US" sz="1600" b="1" dirty="0">
                <a:solidFill>
                  <a:srgbClr val="0070C0"/>
                </a:solidFill>
              </a:rPr>
              <a:t>Algorithms Used. </a:t>
            </a:r>
          </a:p>
          <a:p>
            <a:pPr marL="342900" indent="-342900">
              <a:lnSpc>
                <a:spcPct val="100000"/>
              </a:lnSpc>
              <a:buAutoNum type="arabicPeriod"/>
            </a:pPr>
            <a:r>
              <a:rPr lang="en-US" sz="1600" b="1" dirty="0">
                <a:solidFill>
                  <a:srgbClr val="0070C0"/>
                </a:solidFill>
              </a:rPr>
              <a:t>Conclusion. </a:t>
            </a:r>
          </a:p>
          <a:p>
            <a:pPr marL="342900" indent="-342900">
              <a:lnSpc>
                <a:spcPct val="100000"/>
              </a:lnSpc>
              <a:buAutoNum type="arabicPeriod"/>
            </a:pPr>
            <a:r>
              <a:rPr lang="en-US" sz="1600" b="1" dirty="0">
                <a:solidFill>
                  <a:srgbClr val="0070C0"/>
                </a:solidFill>
              </a:rPr>
              <a:t>References. </a:t>
            </a:r>
          </a:p>
          <a:p>
            <a:pPr marL="342900" indent="-342900">
              <a:buAutoNum type="arabicPeriod"/>
            </a:pPr>
            <a:endParaRPr lang="en-US" dirty="0"/>
          </a:p>
        </p:txBody>
      </p:sp>
      <p:sp>
        <p:nvSpPr>
          <p:cNvPr id="4" name="Title 1">
            <a:extLst>
              <a:ext uri="{FF2B5EF4-FFF2-40B4-BE49-F238E27FC236}">
                <a16:creationId xmlns:a16="http://schemas.microsoft.com/office/drawing/2014/main" id="{5FEB7B25-F5B5-623A-8EA6-1E420C2361AA}"/>
              </a:ext>
            </a:extLst>
          </p:cNvPr>
          <p:cNvSpPr txBox="1">
            <a:spLocks/>
          </p:cNvSpPr>
          <p:nvPr/>
        </p:nvSpPr>
        <p:spPr>
          <a:xfrm>
            <a:off x="919480" y="680720"/>
            <a:ext cx="10515600" cy="863600"/>
          </a:xfrm>
          <a:prstGeom prst="rect">
            <a:avLst/>
          </a:prstGeom>
          <a:solidFill>
            <a:srgbClr val="0070C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IN" sz="6600" b="1" dirty="0">
                <a:solidFill>
                  <a:schemeClr val="bg1"/>
                </a:solidFill>
                <a:latin typeface="Freestyle Script" panose="030804020302050B0404" pitchFamily="66" charset="0"/>
              </a:rPr>
              <a:t> </a:t>
            </a:r>
            <a:r>
              <a:rPr lang="en-IN" sz="6600" b="1" dirty="0">
                <a:solidFill>
                  <a:schemeClr val="bg2"/>
                </a:solidFill>
                <a:latin typeface="Freestyle Script" panose="030804020302050B0404" pitchFamily="66" charset="0"/>
              </a:rPr>
              <a:t>Contents:</a:t>
            </a:r>
          </a:p>
        </p:txBody>
      </p:sp>
    </p:spTree>
    <p:extLst>
      <p:ext uri="{BB962C8B-B14F-4D97-AF65-F5344CB8AC3E}">
        <p14:creationId xmlns:p14="http://schemas.microsoft.com/office/powerpoint/2010/main" val="1192532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10160"/>
            <a:ext cx="12191980" cy="6858000"/>
          </a:xfrm>
          <a:prstGeom prst="rect">
            <a:avLst/>
          </a:prstGeom>
        </p:spPr>
      </p:pic>
      <p:sp>
        <p:nvSpPr>
          <p:cNvPr id="5" name="Title 4">
            <a:extLst>
              <a:ext uri="{FF2B5EF4-FFF2-40B4-BE49-F238E27FC236}">
                <a16:creationId xmlns:a16="http://schemas.microsoft.com/office/drawing/2014/main" id="{04DD8714-E74C-07A6-DE50-9E5081EC0E97}"/>
              </a:ext>
            </a:extLst>
          </p:cNvPr>
          <p:cNvSpPr>
            <a:spLocks noGrp="1"/>
          </p:cNvSpPr>
          <p:nvPr>
            <p:ph type="title"/>
          </p:nvPr>
        </p:nvSpPr>
        <p:spPr>
          <a:xfrm>
            <a:off x="2667000" y="914400"/>
            <a:ext cx="6858000" cy="3307080"/>
          </a:xfrm>
        </p:spPr>
        <p:txBody>
          <a:bodyPr>
            <a:normAutofit fontScale="90000"/>
          </a:bodyPr>
          <a:lstStyle/>
          <a:p>
            <a:r>
              <a:rPr lang="en-US" sz="11500" dirty="0">
                <a:latin typeface="Harlow Solid Italic" panose="04030604020F02020D02" pitchFamily="82" charset="0"/>
              </a:rPr>
              <a:t>Thank You</a:t>
            </a:r>
          </a:p>
        </p:txBody>
      </p:sp>
      <p:sp>
        <p:nvSpPr>
          <p:cNvPr id="3" name="Subtitle 2">
            <a:extLst>
              <a:ext uri="{FF2B5EF4-FFF2-40B4-BE49-F238E27FC236}">
                <a16:creationId xmlns:a16="http://schemas.microsoft.com/office/drawing/2014/main" id="{C8722DDC-8EEE-4A06-8DFE-B44871EAA2CF}"/>
              </a:ext>
            </a:extLst>
          </p:cNvPr>
          <p:cNvSpPr>
            <a:spLocks noGrp="1"/>
          </p:cNvSpPr>
          <p:nvPr>
            <p:ph idx="1"/>
          </p:nvPr>
        </p:nvSpPr>
        <p:spPr>
          <a:xfrm>
            <a:off x="9921240" y="6350000"/>
            <a:ext cx="2270740" cy="497840"/>
          </a:xfrm>
        </p:spPr>
        <p:txBody>
          <a:bodyPr>
            <a:normAutofit/>
          </a:bodyPr>
          <a:lstStyle/>
          <a:p>
            <a:pPr marL="0" indent="0">
              <a:spcAft>
                <a:spcPts val="600"/>
              </a:spcAft>
              <a:buNone/>
            </a:pPr>
            <a:r>
              <a:rPr lang="en-US" sz="2400" b="1" dirty="0">
                <a:solidFill>
                  <a:schemeClr val="tx2">
                    <a:lumMod val="20000"/>
                    <a:lumOff val="80000"/>
                  </a:schemeClr>
                </a:solidFill>
                <a:latin typeface="Freestyle Script" panose="030804020302050B0404" pitchFamily="66" charset="0"/>
              </a:rPr>
              <a:t>By: Tirthankar Mittra</a:t>
            </a:r>
          </a:p>
        </p:txBody>
      </p:sp>
    </p:spTree>
    <p:extLst>
      <p:ext uri="{BB962C8B-B14F-4D97-AF65-F5344CB8AC3E}">
        <p14:creationId xmlns:p14="http://schemas.microsoft.com/office/powerpoint/2010/main" val="177375225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411" y="231351"/>
            <a:ext cx="10515600" cy="652306"/>
          </a:xfrm>
          <a:solidFill>
            <a:srgbClr val="0070C0"/>
          </a:solidFill>
        </p:spPr>
        <p:txBody>
          <a:bodyPr>
            <a:noAutofit/>
          </a:bodyPr>
          <a:lstStyle/>
          <a:p>
            <a:pPr algn="ctr"/>
            <a:r>
              <a:rPr lang="en-IN" sz="3600" b="1" dirty="0">
                <a:solidFill>
                  <a:schemeClr val="tx2">
                    <a:lumMod val="20000"/>
                    <a:lumOff val="80000"/>
                  </a:schemeClr>
                </a:solidFill>
              </a:rPr>
              <a:t>Problem Description &amp; Proposed Solution.</a:t>
            </a:r>
          </a:p>
        </p:txBody>
      </p:sp>
      <p:sp>
        <p:nvSpPr>
          <p:cNvPr id="4" name="TextBox 3">
            <a:extLst>
              <a:ext uri="{FF2B5EF4-FFF2-40B4-BE49-F238E27FC236}">
                <a16:creationId xmlns:a16="http://schemas.microsoft.com/office/drawing/2014/main" id="{C9A95E3F-C325-EEF1-BDB1-FD587087DBB8}"/>
              </a:ext>
            </a:extLst>
          </p:cNvPr>
          <p:cNvSpPr txBox="1"/>
          <p:nvPr/>
        </p:nvSpPr>
        <p:spPr>
          <a:xfrm>
            <a:off x="838200" y="1490007"/>
            <a:ext cx="10515600" cy="4985980"/>
          </a:xfrm>
          <a:prstGeom prst="rect">
            <a:avLst/>
          </a:prstGeom>
          <a:noFill/>
        </p:spPr>
        <p:txBody>
          <a:bodyPr wrap="square" rtlCol="0">
            <a:spAutoFit/>
          </a:bodyPr>
          <a:lstStyle/>
          <a:p>
            <a:pPr algn="just"/>
            <a:r>
              <a:rPr lang="en-US" dirty="0"/>
              <a:t>Load/traffic balancing among radio Base Stations while maintaining different system KPIs (like optimal throughput, transmission of data using less power, etc.) is one of the major challenges facing mobile operators due to the uneven distribution of user equipment (UEs), dynamic nature of channel conditions, etc. For example, in 4G systems 15% of network cells carry 50% of mobile traffic</a:t>
            </a:r>
            <a:r>
              <a:rPr lang="en-US" b="1" baseline="30000" dirty="0"/>
              <a:t>[4][5] </a:t>
            </a:r>
            <a:r>
              <a:rPr lang="en-US" dirty="0"/>
              <a:t>.</a:t>
            </a:r>
          </a:p>
          <a:p>
            <a:pPr algn="just"/>
            <a:endParaRPr lang="en-US" dirty="0"/>
          </a:p>
          <a:p>
            <a:pPr algn="just"/>
            <a:r>
              <a:rPr lang="en-US" dirty="0"/>
              <a:t>Here we discuss, how traffic balancing can be performed for Aerial base stations (</a:t>
            </a:r>
            <a:r>
              <a:rPr lang="en-US" sz="1400" b="1" dirty="0"/>
              <a:t>ABS, also known as unmanned aerial vehicle (UAV)-mounted base station (BS) </a:t>
            </a:r>
            <a:r>
              <a:rPr lang="en-US" dirty="0"/>
              <a:t>) using a form of deep reinforcement learning i.e. open-ended search</a:t>
            </a:r>
            <a:r>
              <a:rPr lang="en-US" b="1" baseline="30000" dirty="0"/>
              <a:t>[1][2][3]</a:t>
            </a:r>
            <a:r>
              <a:rPr lang="en-US" b="1" dirty="0"/>
              <a:t> </a:t>
            </a:r>
            <a:r>
              <a:rPr lang="en-US" dirty="0"/>
              <a:t>. We start training agents on simpler environments with lesser UEs and lesser obstructions and gradually increase the complexity &amp; come up with novel environments. There is also a cross pollination step where niche champions from different environment are tested on other environments to check their performance.    </a:t>
            </a:r>
          </a:p>
          <a:p>
            <a:pPr algn="just"/>
            <a:endParaRPr lang="en-US" dirty="0"/>
          </a:p>
          <a:p>
            <a:pPr algn="just"/>
            <a:r>
              <a:rPr lang="en-US" dirty="0"/>
              <a:t>To better understand this work I will briefly explain the basics of reinforcement learning, it’s limitations in solving real life problems and how we used modifications on various forms of reinforcement learning to solve the problem of traffic balancing while maintaining </a:t>
            </a:r>
            <a:r>
              <a:rPr lang="en-US"/>
              <a:t>various KPIs in </a:t>
            </a:r>
            <a:r>
              <a:rPr lang="en-US" dirty="0"/>
              <a:t>case of UAV-mounted Base Stations. </a:t>
            </a:r>
          </a:p>
          <a:p>
            <a:pPr algn="just"/>
            <a:endParaRPr lang="en-US" baseline="30000" dirty="0"/>
          </a:p>
        </p:txBody>
      </p:sp>
    </p:spTree>
    <p:extLst>
      <p:ext uri="{BB962C8B-B14F-4D97-AF65-F5344CB8AC3E}">
        <p14:creationId xmlns:p14="http://schemas.microsoft.com/office/powerpoint/2010/main" val="542813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411" y="231351"/>
            <a:ext cx="10515600" cy="652306"/>
          </a:xfrm>
          <a:solidFill>
            <a:srgbClr val="0070C0"/>
          </a:solidFill>
        </p:spPr>
        <p:txBody>
          <a:bodyPr>
            <a:noAutofit/>
          </a:bodyPr>
          <a:lstStyle/>
          <a:p>
            <a:pPr algn="ctr"/>
            <a:r>
              <a:rPr lang="en-IN" sz="3200" b="1" dirty="0">
                <a:solidFill>
                  <a:schemeClr val="tx2">
                    <a:lumMod val="20000"/>
                    <a:lumOff val="80000"/>
                  </a:schemeClr>
                </a:solidFill>
              </a:rPr>
              <a:t>Basics Of Reinforcement Learning.(1/2)</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9091" y="970589"/>
            <a:ext cx="5334000" cy="2057400"/>
          </a:xfrm>
          <a:prstGeom prst="rect">
            <a:avLst/>
          </a:prstGeom>
        </p:spPr>
      </p:pic>
      <p:sp>
        <p:nvSpPr>
          <p:cNvPr id="6" name="TextBox 5"/>
          <p:cNvSpPr txBox="1"/>
          <p:nvPr/>
        </p:nvSpPr>
        <p:spPr>
          <a:xfrm>
            <a:off x="991673" y="3515932"/>
            <a:ext cx="10728102" cy="2092881"/>
          </a:xfrm>
          <a:prstGeom prst="rect">
            <a:avLst/>
          </a:prstGeom>
          <a:noFill/>
        </p:spPr>
        <p:txBody>
          <a:bodyPr wrap="square" rtlCol="0">
            <a:spAutoFit/>
          </a:bodyPr>
          <a:lstStyle/>
          <a:p>
            <a:r>
              <a:rPr lang="en-IN" sz="1600" dirty="0"/>
              <a:t>The diagram shown above gives a general idea of Reinforcement learning.</a:t>
            </a:r>
          </a:p>
          <a:p>
            <a:r>
              <a:rPr lang="en-IN" sz="1600" dirty="0"/>
              <a:t>- The </a:t>
            </a:r>
            <a:r>
              <a:rPr lang="en-IN" sz="1600" b="1" dirty="0"/>
              <a:t>Agent</a:t>
            </a:r>
            <a:r>
              <a:rPr lang="en-IN" sz="1600" dirty="0"/>
              <a:t> chooses a valid action </a:t>
            </a:r>
            <a:r>
              <a:rPr lang="en-IN" sz="1600" b="1" dirty="0">
                <a:solidFill>
                  <a:srgbClr val="0070C0"/>
                </a:solidFill>
              </a:rPr>
              <a:t>At</a:t>
            </a:r>
            <a:r>
              <a:rPr lang="en-IN" sz="1600" dirty="0"/>
              <a:t> for a given state </a:t>
            </a:r>
            <a:r>
              <a:rPr lang="en-IN" sz="1600" b="1" dirty="0">
                <a:solidFill>
                  <a:srgbClr val="0070C0"/>
                </a:solidFill>
              </a:rPr>
              <a:t>St</a:t>
            </a:r>
            <a:r>
              <a:rPr lang="en-IN" sz="1600" dirty="0"/>
              <a:t>.</a:t>
            </a:r>
          </a:p>
          <a:p>
            <a:r>
              <a:rPr lang="en-IN" sz="1600" dirty="0"/>
              <a:t>- Based on the action the </a:t>
            </a:r>
            <a:r>
              <a:rPr lang="en-IN" sz="1600" b="1" dirty="0"/>
              <a:t>Environment</a:t>
            </a:r>
            <a:r>
              <a:rPr lang="en-IN" sz="1600" dirty="0"/>
              <a:t> transitions from the current state </a:t>
            </a:r>
            <a:r>
              <a:rPr lang="en-IN" sz="1600" b="1" dirty="0">
                <a:solidFill>
                  <a:srgbClr val="0070C0"/>
                </a:solidFill>
              </a:rPr>
              <a:t>St</a:t>
            </a:r>
            <a:r>
              <a:rPr lang="en-IN" sz="1600" dirty="0"/>
              <a:t> to the next state </a:t>
            </a:r>
            <a:r>
              <a:rPr lang="en-IN" sz="1600" b="1" dirty="0">
                <a:solidFill>
                  <a:srgbClr val="0070C0"/>
                </a:solidFill>
              </a:rPr>
              <a:t>St+1</a:t>
            </a:r>
            <a:r>
              <a:rPr lang="en-IN" sz="1600" dirty="0"/>
              <a:t>.</a:t>
            </a:r>
          </a:p>
          <a:p>
            <a:r>
              <a:rPr lang="en-IN" sz="1600" dirty="0"/>
              <a:t>- The </a:t>
            </a:r>
            <a:r>
              <a:rPr lang="en-IN" sz="1600" b="1" dirty="0"/>
              <a:t>Environment</a:t>
            </a:r>
            <a:r>
              <a:rPr lang="en-IN" sz="1600" dirty="0"/>
              <a:t> also decides the reward </a:t>
            </a:r>
            <a:r>
              <a:rPr lang="en-IN" sz="1600" b="1" dirty="0">
                <a:solidFill>
                  <a:srgbClr val="0070C0"/>
                </a:solidFill>
              </a:rPr>
              <a:t>Rt+1</a:t>
            </a:r>
            <a:r>
              <a:rPr lang="en-IN" sz="1600" dirty="0"/>
              <a:t> for the next state </a:t>
            </a:r>
            <a:r>
              <a:rPr lang="en-IN" sz="1600" b="1" dirty="0">
                <a:solidFill>
                  <a:srgbClr val="0070C0"/>
                </a:solidFill>
              </a:rPr>
              <a:t>St+1</a:t>
            </a:r>
            <a:r>
              <a:rPr lang="en-IN" sz="1600" dirty="0"/>
              <a:t>.</a:t>
            </a:r>
          </a:p>
          <a:p>
            <a:r>
              <a:rPr lang="en-IN" sz="1600" dirty="0"/>
              <a:t>- Based on </a:t>
            </a:r>
            <a:r>
              <a:rPr lang="en-IN" sz="1600" b="1" dirty="0">
                <a:solidFill>
                  <a:srgbClr val="0070C0"/>
                </a:solidFill>
              </a:rPr>
              <a:t>St+1</a:t>
            </a:r>
            <a:r>
              <a:rPr lang="en-IN" sz="1600" dirty="0"/>
              <a:t> the </a:t>
            </a:r>
            <a:r>
              <a:rPr lang="en-IN" sz="1600" b="1" dirty="0"/>
              <a:t>Agent</a:t>
            </a:r>
            <a:r>
              <a:rPr lang="en-IN" sz="1600" dirty="0"/>
              <a:t> again chooses valid action </a:t>
            </a:r>
            <a:r>
              <a:rPr lang="en-IN" sz="1600" b="1" dirty="0">
                <a:solidFill>
                  <a:srgbClr val="0070C0"/>
                </a:solidFill>
              </a:rPr>
              <a:t>At+1</a:t>
            </a:r>
            <a:r>
              <a:rPr lang="en-IN" sz="1600" dirty="0"/>
              <a:t>.</a:t>
            </a:r>
          </a:p>
          <a:p>
            <a:endParaRPr lang="en-IN" sz="1600" dirty="0"/>
          </a:p>
          <a:p>
            <a:r>
              <a:rPr lang="en-IN" sz="1600" dirty="0"/>
              <a:t>The job of the </a:t>
            </a:r>
            <a:r>
              <a:rPr lang="en-IN" sz="1600" b="1" dirty="0"/>
              <a:t>Agent</a:t>
            </a:r>
            <a:r>
              <a:rPr lang="en-IN" sz="1600" dirty="0"/>
              <a:t> is to choose actions which will lead to states providing the highest cumulative rewards</a:t>
            </a:r>
          </a:p>
          <a:p>
            <a:r>
              <a:rPr lang="en-IN" sz="1600" dirty="0"/>
              <a:t>in the future, the idea of future rewards is captured by </a:t>
            </a:r>
            <a:r>
              <a:rPr lang="en-IN" sz="1600" b="1" dirty="0">
                <a:solidFill>
                  <a:srgbClr val="0070C0"/>
                </a:solidFill>
              </a:rPr>
              <a:t>value function. </a:t>
            </a:r>
          </a:p>
        </p:txBody>
      </p:sp>
      <p:sp>
        <p:nvSpPr>
          <p:cNvPr id="7" name="TextBox 6"/>
          <p:cNvSpPr txBox="1"/>
          <p:nvPr/>
        </p:nvSpPr>
        <p:spPr>
          <a:xfrm>
            <a:off x="193183" y="5950039"/>
            <a:ext cx="11771290" cy="523220"/>
          </a:xfrm>
          <a:prstGeom prst="rect">
            <a:avLst/>
          </a:prstGeom>
          <a:solidFill>
            <a:srgbClr val="0070C0"/>
          </a:solidFill>
        </p:spPr>
        <p:txBody>
          <a:bodyPr wrap="square" rtlCol="0">
            <a:spAutoFit/>
          </a:bodyPr>
          <a:lstStyle/>
          <a:p>
            <a:pPr algn="ctr"/>
            <a:r>
              <a:rPr lang="en-IN" sz="1400" b="1" dirty="0">
                <a:solidFill>
                  <a:schemeClr val="tx2">
                    <a:lumMod val="20000"/>
                    <a:lumOff val="80000"/>
                  </a:schemeClr>
                </a:solidFill>
                <a:latin typeface="Verdana" panose="020B0604030504040204" pitchFamily="34" charset="0"/>
                <a:ea typeface="Verdana" panose="020B0604030504040204" pitchFamily="34" charset="0"/>
              </a:rPr>
              <a:t>The main objective of reinforcement learning is to a find optimal policy i.e. mapping between states of the environment and actions such that maximum total reward is generated over the entire duration of time.</a:t>
            </a:r>
          </a:p>
        </p:txBody>
      </p:sp>
      <p:sp>
        <p:nvSpPr>
          <p:cNvPr id="3" name="TextBox 2">
            <a:extLst>
              <a:ext uri="{FF2B5EF4-FFF2-40B4-BE49-F238E27FC236}">
                <a16:creationId xmlns:a16="http://schemas.microsoft.com/office/drawing/2014/main" id="{2E2E6666-6EB4-1C95-D454-5CFFCAB157C0}"/>
              </a:ext>
            </a:extLst>
          </p:cNvPr>
          <p:cNvSpPr txBox="1"/>
          <p:nvPr/>
        </p:nvSpPr>
        <p:spPr>
          <a:xfrm>
            <a:off x="5506720" y="3112694"/>
            <a:ext cx="4236720" cy="369332"/>
          </a:xfrm>
          <a:prstGeom prst="rect">
            <a:avLst/>
          </a:prstGeom>
          <a:noFill/>
        </p:spPr>
        <p:txBody>
          <a:bodyPr wrap="square" rtlCol="0">
            <a:spAutoFit/>
          </a:bodyPr>
          <a:lstStyle/>
          <a:p>
            <a:r>
              <a:rPr lang="en-US" b="1" dirty="0"/>
              <a:t>Fig. 1</a:t>
            </a:r>
          </a:p>
        </p:txBody>
      </p:sp>
    </p:spTree>
    <p:extLst>
      <p:ext uri="{BB962C8B-B14F-4D97-AF65-F5344CB8AC3E}">
        <p14:creationId xmlns:p14="http://schemas.microsoft.com/office/powerpoint/2010/main" val="1397055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080" y="243206"/>
            <a:ext cx="10515600" cy="652306"/>
          </a:xfrm>
          <a:solidFill>
            <a:srgbClr val="0070C0"/>
          </a:solidFill>
        </p:spPr>
        <p:txBody>
          <a:bodyPr>
            <a:normAutofit/>
          </a:bodyPr>
          <a:lstStyle/>
          <a:p>
            <a:pPr algn="ctr"/>
            <a:r>
              <a:rPr lang="en-IN" sz="3200" b="1" dirty="0">
                <a:solidFill>
                  <a:schemeClr val="tx2">
                    <a:lumMod val="20000"/>
                    <a:lumOff val="80000"/>
                  </a:schemeClr>
                </a:solidFill>
              </a:rPr>
              <a:t>Basics Of Reinforcement Learning.(2/2)</a:t>
            </a:r>
          </a:p>
        </p:txBody>
      </p:sp>
      <p:sp>
        <p:nvSpPr>
          <p:cNvPr id="3" name="Content Placeholder 2"/>
          <p:cNvSpPr>
            <a:spLocks noGrp="1"/>
          </p:cNvSpPr>
          <p:nvPr>
            <p:ph idx="1"/>
          </p:nvPr>
        </p:nvSpPr>
        <p:spPr>
          <a:xfrm>
            <a:off x="482600" y="895512"/>
            <a:ext cx="11226800" cy="5719282"/>
          </a:xfrm>
        </p:spPr>
        <p:txBody>
          <a:bodyPr>
            <a:noAutofit/>
          </a:bodyPr>
          <a:lstStyle/>
          <a:p>
            <a:pPr marL="0" indent="0">
              <a:buNone/>
            </a:pPr>
            <a:r>
              <a:rPr lang="en-IN" sz="1600" b="1" dirty="0">
                <a:solidFill>
                  <a:srgbClr val="002060"/>
                </a:solidFill>
                <a:latin typeface="Consolas" panose="020B0609020204030204" pitchFamily="49" charset="0"/>
              </a:rPr>
              <a:t>Elements of Reinforcement Learning that needs to be determined for successful implementation :-</a:t>
            </a:r>
          </a:p>
          <a:p>
            <a:pPr marL="0" indent="0">
              <a:buNone/>
            </a:pPr>
            <a:endParaRPr lang="en-IN" sz="200" i="1" dirty="0">
              <a:latin typeface="Consolas" panose="020B0609020204030204" pitchFamily="49" charset="0"/>
            </a:endParaRPr>
          </a:p>
          <a:p>
            <a:pPr marL="0" indent="0">
              <a:buNone/>
            </a:pPr>
            <a:r>
              <a:rPr lang="en-IN" sz="1600" b="1" dirty="0">
                <a:solidFill>
                  <a:srgbClr val="0070C0"/>
                </a:solidFill>
              </a:rPr>
              <a:t>1. Policy. </a:t>
            </a:r>
          </a:p>
          <a:p>
            <a:pPr marL="0" indent="0">
              <a:buNone/>
            </a:pPr>
            <a:r>
              <a:rPr lang="en-US" sz="1600" dirty="0"/>
              <a:t>A </a:t>
            </a:r>
            <a:r>
              <a:rPr lang="en-US" sz="1600" i="1" dirty="0"/>
              <a:t>policy </a:t>
            </a:r>
            <a:r>
              <a:rPr lang="en-US" sz="1600" dirty="0"/>
              <a:t>defines the learning agent’s way of behaving at a given time. Roughly speaking, a policy is a mapping from perceived states of the environment to actions to be taken when in those states by the agent.</a:t>
            </a:r>
            <a:br>
              <a:rPr lang="en-US" sz="1600" dirty="0"/>
            </a:br>
            <a:endParaRPr lang="en-IN" sz="1600" dirty="0"/>
          </a:p>
          <a:p>
            <a:pPr marL="0" indent="0">
              <a:buNone/>
            </a:pPr>
            <a:r>
              <a:rPr lang="en-IN" sz="1600" b="1" dirty="0">
                <a:solidFill>
                  <a:srgbClr val="0070C0"/>
                </a:solidFill>
              </a:rPr>
              <a:t>2. Reward Signal.</a:t>
            </a:r>
          </a:p>
          <a:p>
            <a:pPr marL="0" indent="0">
              <a:buNone/>
            </a:pPr>
            <a:r>
              <a:rPr lang="en-US" sz="1600" dirty="0"/>
              <a:t>A </a:t>
            </a:r>
            <a:r>
              <a:rPr lang="en-US" sz="1600" i="1" dirty="0"/>
              <a:t>reward signal </a:t>
            </a:r>
            <a:r>
              <a:rPr lang="en-US" sz="1600" dirty="0"/>
              <a:t>defines the goal in a reinforcement learning problem. On each time step, the environment sends to the reinforcement learning agent a single number, a </a:t>
            </a:r>
            <a:r>
              <a:rPr lang="en-US" sz="1600" i="1" dirty="0"/>
              <a:t>reward</a:t>
            </a:r>
            <a:r>
              <a:rPr lang="en-US" sz="1600" dirty="0"/>
              <a:t>. The aim to an agent in reinforcement learning is to maximize the future rewards.</a:t>
            </a:r>
            <a:br>
              <a:rPr lang="en-US" sz="1600" dirty="0"/>
            </a:br>
            <a:endParaRPr lang="en-IN" sz="1100" dirty="0"/>
          </a:p>
          <a:p>
            <a:pPr marL="0" indent="0">
              <a:buNone/>
            </a:pPr>
            <a:r>
              <a:rPr lang="en-IN" sz="1600" b="1" dirty="0">
                <a:solidFill>
                  <a:srgbClr val="0070C0"/>
                </a:solidFill>
              </a:rPr>
              <a:t>3. Model Of Environment.</a:t>
            </a:r>
          </a:p>
          <a:p>
            <a:pPr marL="0" indent="0">
              <a:buNone/>
            </a:pPr>
            <a:r>
              <a:rPr lang="en-US" sz="1600" dirty="0"/>
              <a:t>This is something that mimics the behavior of the environment, or more generally, that allows inferences to be made about how the environment will behave. The environment generates a reward and the next state when it receives an action from the agent in the current state. </a:t>
            </a:r>
            <a:br>
              <a:rPr lang="en-US" sz="1400" dirty="0"/>
            </a:br>
            <a:endParaRPr lang="en-IN" sz="1400" dirty="0"/>
          </a:p>
        </p:txBody>
      </p:sp>
    </p:spTree>
    <p:extLst>
      <p:ext uri="{BB962C8B-B14F-4D97-AF65-F5344CB8AC3E}">
        <p14:creationId xmlns:p14="http://schemas.microsoft.com/office/powerpoint/2010/main" val="881773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080" y="243206"/>
            <a:ext cx="11049000" cy="652306"/>
          </a:xfrm>
          <a:solidFill>
            <a:srgbClr val="0070C0"/>
          </a:solidFill>
          <a:ln>
            <a:solidFill>
              <a:srgbClr val="002060"/>
            </a:solidFill>
          </a:ln>
        </p:spPr>
        <p:txBody>
          <a:bodyPr>
            <a:normAutofit/>
          </a:bodyPr>
          <a:lstStyle/>
          <a:p>
            <a:pPr algn="ctr"/>
            <a:r>
              <a:rPr lang="en-IN" sz="3200" b="1" dirty="0">
                <a:solidFill>
                  <a:schemeClr val="tx2">
                    <a:lumMod val="20000"/>
                    <a:lumOff val="80000"/>
                  </a:schemeClr>
                </a:solidFill>
              </a:rPr>
              <a:t>Limitations Of Reinforcement Learning.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7680" y="1017433"/>
                <a:ext cx="11226800" cy="5475441"/>
              </a:xfrm>
            </p:spPr>
            <p:txBody>
              <a:bodyPr>
                <a:noAutofit/>
              </a:bodyPr>
              <a:lstStyle/>
              <a:p>
                <a:pPr marL="0" indent="0">
                  <a:buNone/>
                </a:pPr>
                <a:endParaRPr lang="en-IN" sz="200" i="1" dirty="0">
                  <a:latin typeface="Consolas" panose="020B0609020204030204" pitchFamily="49" charset="0"/>
                </a:endParaRPr>
              </a:p>
              <a:p>
                <a:pPr marL="0" indent="0">
                  <a:buNone/>
                </a:pPr>
                <a:r>
                  <a:rPr lang="en-IN" sz="1800" b="1" dirty="0">
                    <a:solidFill>
                      <a:srgbClr val="0070C0"/>
                    </a:solidFill>
                  </a:rPr>
                  <a:t>In real life problems number of States(St) and Actions(At) become too large.</a:t>
                </a:r>
              </a:p>
              <a:p>
                <a:pPr marL="0" indent="0">
                  <a:buNone/>
                </a:pPr>
                <a:r>
                  <a:rPr lang="en-US" sz="1600" dirty="0"/>
                  <a:t>A famous off-policy Reinforcement Learning is Q-Learning. If the number of </a:t>
                </a:r>
                <a:r>
                  <a:rPr lang="en-US" sz="1600" b="1" dirty="0"/>
                  <a:t>States(St) </a:t>
                </a:r>
                <a:r>
                  <a:rPr lang="en-US" sz="1600" dirty="0"/>
                  <a:t>and </a:t>
                </a:r>
                <a:r>
                  <a:rPr lang="en-US" sz="1600" b="1" dirty="0"/>
                  <a:t>Actions(At) </a:t>
                </a:r>
                <a:r>
                  <a:rPr lang="en-US" sz="1600" dirty="0"/>
                  <a:t>are too large like in most real life problems, then the </a:t>
                </a:r>
                <a:r>
                  <a:rPr lang="en-US" sz="1600" b="1" dirty="0"/>
                  <a:t>[S X A] </a:t>
                </a:r>
                <a:r>
                  <a:rPr lang="en-US" sz="1600" dirty="0"/>
                  <a:t>matrix becomes intractable and the problem cannot be solved.  A solution to the above problem is to used Deep Learning which approximates a function </a:t>
                </a:r>
                <a:r>
                  <a:rPr lang="en-US" sz="1600" b="1" dirty="0"/>
                  <a:t>f(St) </a:t>
                </a:r>
                <a:r>
                  <a:rPr lang="en-US" sz="1600" dirty="0"/>
                  <a:t>such that </a:t>
                </a:r>
                <a:r>
                  <a:rPr lang="en-US" sz="1600" b="1" dirty="0"/>
                  <a:t>At=f(St). </a:t>
                </a:r>
                <a:r>
                  <a:rPr lang="en-US" sz="1600" dirty="0"/>
                  <a:t>This variant is know as Deep Reinforcement Learning, here the policy is represented by matrix </a:t>
                </a:r>
                <a14:m>
                  <m:oMath xmlns:m="http://schemas.openxmlformats.org/officeDocument/2006/math">
                    <m:d>
                      <m:dPr>
                        <m:begChr m:val="["/>
                        <m:endChr m:val="]"/>
                        <m:ctrlPr>
                          <a:rPr lang="en-IN" sz="1800" b="1" i="1" dirty="0" smtClean="0">
                            <a:solidFill>
                              <a:srgbClr val="836967"/>
                            </a:solidFill>
                            <a:latin typeface="Cambria Math" panose="02040503050406030204" pitchFamily="18" charset="0"/>
                          </a:rPr>
                        </m:ctrlPr>
                      </m:dPr>
                      <m:e>
                        <m:r>
                          <a:rPr lang="en-IN" sz="1800" b="1" i="0" dirty="0">
                            <a:latin typeface="Cambria Math" panose="02040503050406030204" pitchFamily="18" charset="0"/>
                          </a:rPr>
                          <m:t>𝛉</m:t>
                        </m:r>
                      </m:e>
                    </m:d>
                    <m:r>
                      <a:rPr lang="en-US" sz="1800" b="0" i="0" dirty="0" smtClean="0">
                        <a:latin typeface="Cambria Math" panose="02040503050406030204" pitchFamily="18" charset="0"/>
                      </a:rPr>
                      <m:t>. </m:t>
                    </m:r>
                    <m:r>
                      <a:rPr lang="en-US" sz="1800" b="1" i="0" dirty="0" smtClean="0">
                        <a:latin typeface="Cambria Math" panose="02040503050406030204" pitchFamily="18" charset="0"/>
                      </a:rPr>
                      <m:t> </m:t>
                    </m:r>
                    <m:r>
                      <a:rPr lang="en-US" sz="1800" b="0" i="0" dirty="0" smtClean="0">
                        <a:latin typeface="Cambria Math" panose="02040503050406030204" pitchFamily="18" charset="0"/>
                      </a:rPr>
                      <m:t> </m:t>
                    </m:r>
                  </m:oMath>
                </a14:m>
                <a:endParaRPr lang="en-US" sz="1600" dirty="0"/>
              </a:p>
              <a:p>
                <a:pPr marL="0" indent="0">
                  <a:buNone/>
                </a:pPr>
                <a14:m>
                  <m:oMath xmlns:m="http://schemas.openxmlformats.org/officeDocument/2006/math">
                    <m:r>
                      <a:rPr lang="en-US" sz="1800" b="0" i="0" dirty="0" smtClean="0">
                        <a:latin typeface="Cambria Math" panose="02040503050406030204" pitchFamily="18" charset="0"/>
                      </a:rPr>
                      <m:t>~ </m:t>
                    </m:r>
                    <m:r>
                      <m:rPr>
                        <m:sty m:val="p"/>
                      </m:rPr>
                      <a:rPr lang="en-US" sz="1800" b="0" i="0" dirty="0" smtClean="0">
                        <a:latin typeface="Cambria Math" panose="02040503050406030204" pitchFamily="18" charset="0"/>
                      </a:rPr>
                      <m:t>Here</m:t>
                    </m:r>
                    <m:r>
                      <a:rPr lang="en-US" sz="1800" b="0" i="0" dirty="0" smtClean="0">
                        <a:latin typeface="Cambria Math" panose="02040503050406030204" pitchFamily="18" charset="0"/>
                      </a:rPr>
                      <m:t> </m:t>
                    </m:r>
                    <m:r>
                      <a:rPr lang="en-IN" sz="1600" b="1" i="0" dirty="0" smtClean="0">
                        <a:solidFill>
                          <a:schemeClr val="tx1"/>
                        </a:solidFill>
                        <a:latin typeface="Cambria Math" panose="02040503050406030204" pitchFamily="18" charset="0"/>
                      </a:rPr>
                      <m:t>𝛉</m:t>
                    </m:r>
                    <m:r>
                      <a:rPr lang="en-US" sz="1600" b="0" i="0" dirty="0" smtClean="0">
                        <a:solidFill>
                          <a:schemeClr val="tx1"/>
                        </a:solidFill>
                        <a:latin typeface="Cambria Math" panose="02040503050406030204" pitchFamily="18" charset="0"/>
                      </a:rPr>
                      <m:t> </m:t>
                    </m:r>
                    <m:r>
                      <m:rPr>
                        <m:sty m:val="p"/>
                      </m:rPr>
                      <a:rPr lang="en-US" sz="1600" b="0" i="0" dirty="0" smtClean="0">
                        <a:solidFill>
                          <a:schemeClr val="tx1"/>
                        </a:solidFill>
                        <a:latin typeface="Cambria Math" panose="02040503050406030204" pitchFamily="18" charset="0"/>
                      </a:rPr>
                      <m:t>is</m:t>
                    </m:r>
                    <m:r>
                      <a:rPr lang="en-US" sz="1600" b="0" i="0" dirty="0" smtClean="0">
                        <a:solidFill>
                          <a:schemeClr val="tx1"/>
                        </a:solidFill>
                        <a:latin typeface="Cambria Math" panose="02040503050406030204" pitchFamily="18" charset="0"/>
                      </a:rPr>
                      <m:t> </m:t>
                    </m:r>
                    <m:r>
                      <m:rPr>
                        <m:sty m:val="p"/>
                      </m:rPr>
                      <a:rPr lang="en-US" sz="1600" b="0" i="0" dirty="0" smtClean="0">
                        <a:solidFill>
                          <a:schemeClr val="tx1"/>
                        </a:solidFill>
                        <a:latin typeface="Cambria Math" panose="02040503050406030204" pitchFamily="18" charset="0"/>
                      </a:rPr>
                      <m:t>the</m:t>
                    </m:r>
                    <m:r>
                      <a:rPr lang="en-US" sz="1600" b="0" i="0" dirty="0" smtClean="0">
                        <a:solidFill>
                          <a:schemeClr val="tx1"/>
                        </a:solidFill>
                        <a:latin typeface="Cambria Math" panose="02040503050406030204" pitchFamily="18" charset="0"/>
                      </a:rPr>
                      <m:t> </m:t>
                    </m:r>
                    <m:r>
                      <m:rPr>
                        <m:sty m:val="p"/>
                      </m:rPr>
                      <a:rPr lang="en-US" sz="1600" b="0" i="0" dirty="0" smtClean="0">
                        <a:solidFill>
                          <a:schemeClr val="tx1"/>
                        </a:solidFill>
                        <a:latin typeface="Cambria Math" panose="02040503050406030204" pitchFamily="18" charset="0"/>
                      </a:rPr>
                      <m:t>weights</m:t>
                    </m:r>
                    <m:r>
                      <a:rPr lang="en-US" sz="1600" b="0" i="0" dirty="0" smtClean="0">
                        <a:solidFill>
                          <a:schemeClr val="tx1"/>
                        </a:solidFill>
                        <a:latin typeface="Cambria Math" panose="02040503050406030204" pitchFamily="18" charset="0"/>
                      </a:rPr>
                      <m:t> </m:t>
                    </m:r>
                    <m:r>
                      <m:rPr>
                        <m:sty m:val="p"/>
                      </m:rPr>
                      <a:rPr lang="en-US" sz="1600" b="0" i="0" dirty="0" smtClean="0">
                        <a:solidFill>
                          <a:schemeClr val="tx1"/>
                        </a:solidFill>
                        <a:latin typeface="Cambria Math" panose="02040503050406030204" pitchFamily="18" charset="0"/>
                      </a:rPr>
                      <m:t>of</m:t>
                    </m:r>
                    <m:r>
                      <a:rPr lang="en-US" sz="1600" b="0" i="0" dirty="0" smtClean="0">
                        <a:solidFill>
                          <a:schemeClr val="tx1"/>
                        </a:solidFill>
                        <a:latin typeface="Cambria Math" panose="02040503050406030204" pitchFamily="18" charset="0"/>
                      </a:rPr>
                      <m:t> </m:t>
                    </m:r>
                    <m:r>
                      <m:rPr>
                        <m:sty m:val="p"/>
                      </m:rPr>
                      <a:rPr lang="en-US" sz="1600" b="0" i="0" dirty="0" smtClean="0">
                        <a:solidFill>
                          <a:schemeClr val="tx1"/>
                        </a:solidFill>
                        <a:latin typeface="Cambria Math" panose="02040503050406030204" pitchFamily="18" charset="0"/>
                      </a:rPr>
                      <m:t>the</m:t>
                    </m:r>
                    <m:r>
                      <a:rPr lang="en-US" sz="1600" b="0" i="0" dirty="0" smtClean="0">
                        <a:solidFill>
                          <a:schemeClr val="tx1"/>
                        </a:solidFill>
                        <a:latin typeface="Cambria Math" panose="02040503050406030204" pitchFamily="18" charset="0"/>
                      </a:rPr>
                      <m:t> </m:t>
                    </m:r>
                    <m:r>
                      <m:rPr>
                        <m:sty m:val="p"/>
                      </m:rPr>
                      <a:rPr lang="en-US" sz="1600" b="0" i="0" dirty="0" smtClean="0">
                        <a:solidFill>
                          <a:schemeClr val="tx1"/>
                        </a:solidFill>
                        <a:latin typeface="Cambria Math" panose="02040503050406030204" pitchFamily="18" charset="0"/>
                      </a:rPr>
                      <m:t>different</m:t>
                    </m:r>
                    <m:r>
                      <a:rPr lang="en-US" sz="1600" b="0" i="0" dirty="0" smtClean="0">
                        <a:solidFill>
                          <a:schemeClr val="tx1"/>
                        </a:solidFill>
                        <a:latin typeface="Cambria Math" panose="02040503050406030204" pitchFamily="18" charset="0"/>
                      </a:rPr>
                      <m:t> </m:t>
                    </m:r>
                    <m:r>
                      <m:rPr>
                        <m:sty m:val="p"/>
                      </m:rPr>
                      <a:rPr lang="en-US" sz="1600" b="0" i="0" dirty="0" smtClean="0">
                        <a:solidFill>
                          <a:schemeClr val="tx1"/>
                        </a:solidFill>
                        <a:latin typeface="Cambria Math" panose="02040503050406030204" pitchFamily="18" charset="0"/>
                      </a:rPr>
                      <m:t>layers</m:t>
                    </m:r>
                    <m:r>
                      <a:rPr lang="en-US" sz="1600" b="0" i="0" dirty="0" smtClean="0">
                        <a:solidFill>
                          <a:schemeClr val="tx1"/>
                        </a:solidFill>
                        <a:latin typeface="Cambria Math" panose="02040503050406030204" pitchFamily="18" charset="0"/>
                      </a:rPr>
                      <m:t> </m:t>
                    </m:r>
                    <m:r>
                      <m:rPr>
                        <m:sty m:val="p"/>
                      </m:rPr>
                      <a:rPr lang="en-US" sz="1600" b="0" i="0" dirty="0" smtClean="0">
                        <a:solidFill>
                          <a:schemeClr val="tx1"/>
                        </a:solidFill>
                        <a:latin typeface="Cambria Math" panose="02040503050406030204" pitchFamily="18" charset="0"/>
                      </a:rPr>
                      <m:t>of</m:t>
                    </m:r>
                    <m:r>
                      <a:rPr lang="en-US" sz="1600" b="0" i="0" dirty="0" smtClean="0">
                        <a:solidFill>
                          <a:schemeClr val="tx1"/>
                        </a:solidFill>
                        <a:latin typeface="Cambria Math" panose="02040503050406030204" pitchFamily="18" charset="0"/>
                      </a:rPr>
                      <m:t> </m:t>
                    </m:r>
                    <m:r>
                      <m:rPr>
                        <m:sty m:val="p"/>
                      </m:rPr>
                      <a:rPr lang="en-US" sz="1600" b="0" i="0" dirty="0" smtClean="0">
                        <a:solidFill>
                          <a:schemeClr val="tx1"/>
                        </a:solidFill>
                        <a:latin typeface="Cambria Math" panose="02040503050406030204" pitchFamily="18" charset="0"/>
                      </a:rPr>
                      <m:t>the</m:t>
                    </m:r>
                    <m:r>
                      <a:rPr lang="en-US" sz="1600" b="0" i="0" dirty="0" smtClean="0">
                        <a:solidFill>
                          <a:schemeClr val="tx1"/>
                        </a:solidFill>
                        <a:latin typeface="Cambria Math" panose="02040503050406030204" pitchFamily="18" charset="0"/>
                      </a:rPr>
                      <m:t> </m:t>
                    </m:r>
                    <m:r>
                      <m:rPr>
                        <m:sty m:val="p"/>
                      </m:rPr>
                      <a:rPr lang="en-US" sz="1600" b="0" i="0" dirty="0" smtClean="0">
                        <a:solidFill>
                          <a:schemeClr val="tx1"/>
                        </a:solidFill>
                        <a:latin typeface="Cambria Math" panose="02040503050406030204" pitchFamily="18" charset="0"/>
                      </a:rPr>
                      <m:t>Deep</m:t>
                    </m:r>
                    <m:r>
                      <a:rPr lang="en-US" sz="1600" b="0" i="0" dirty="0" smtClean="0">
                        <a:solidFill>
                          <a:schemeClr val="tx1"/>
                        </a:solidFill>
                        <a:latin typeface="Cambria Math" panose="02040503050406030204" pitchFamily="18" charset="0"/>
                      </a:rPr>
                      <m:t> </m:t>
                    </m:r>
                    <m:r>
                      <m:rPr>
                        <m:sty m:val="p"/>
                      </m:rPr>
                      <a:rPr lang="en-US" sz="1600" b="0" i="0" dirty="0" smtClean="0">
                        <a:solidFill>
                          <a:schemeClr val="tx1"/>
                        </a:solidFill>
                        <a:latin typeface="Cambria Math" panose="02040503050406030204" pitchFamily="18" charset="0"/>
                      </a:rPr>
                      <m:t>Neural</m:t>
                    </m:r>
                    <m:r>
                      <a:rPr lang="en-US" sz="1600" b="0" i="0" dirty="0" smtClean="0">
                        <a:solidFill>
                          <a:schemeClr val="tx1"/>
                        </a:solidFill>
                        <a:latin typeface="Cambria Math" panose="02040503050406030204" pitchFamily="18" charset="0"/>
                      </a:rPr>
                      <m:t> </m:t>
                    </m:r>
                    <m:r>
                      <m:rPr>
                        <m:sty m:val="p"/>
                      </m:rPr>
                      <a:rPr lang="en-US" sz="1600" b="0" i="0" dirty="0" smtClean="0">
                        <a:solidFill>
                          <a:schemeClr val="tx1"/>
                        </a:solidFill>
                        <a:latin typeface="Cambria Math" panose="02040503050406030204" pitchFamily="18" charset="0"/>
                      </a:rPr>
                      <m:t>Network</m:t>
                    </m:r>
                    <m:r>
                      <a:rPr lang="en-US" sz="1600" b="1" i="0" dirty="0" smtClean="0">
                        <a:solidFill>
                          <a:schemeClr val="tx1"/>
                        </a:solidFill>
                        <a:latin typeface="Cambria Math" panose="02040503050406030204" pitchFamily="18" charset="0"/>
                      </a:rPr>
                      <m:t>.</m:t>
                    </m:r>
                  </m:oMath>
                </a14:m>
                <a:r>
                  <a:rPr lang="en-IN" sz="1600" b="1" dirty="0">
                    <a:solidFill>
                      <a:schemeClr val="tx1"/>
                    </a:solidFill>
                  </a:rPr>
                  <a:t> </a:t>
                </a:r>
              </a:p>
              <a:p>
                <a:pPr marL="0" indent="0">
                  <a:buNone/>
                </a:pPr>
                <a:br>
                  <a:rPr lang="en-US" sz="1600" dirty="0"/>
                </a:br>
                <a:endParaRPr lang="en-US" sz="1600" dirty="0"/>
              </a:p>
              <a:p>
                <a:pPr marL="0" indent="0">
                  <a:buNone/>
                </a:pPr>
                <a:endParaRPr lang="en-IN" sz="1600" dirty="0"/>
              </a:p>
              <a:p>
                <a:pPr marL="0" indent="0">
                  <a:buNone/>
                </a:pPr>
                <a:br>
                  <a:rPr lang="en-US" sz="1400" dirty="0"/>
                </a:br>
                <a:endParaRPr lang="en-IN"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7680" y="1017433"/>
                <a:ext cx="11226800" cy="5475441"/>
              </a:xfrm>
              <a:blipFill>
                <a:blip r:embed="rId2"/>
                <a:stretch>
                  <a:fillRect l="-434"/>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B31ADBF2-B0FF-A90D-E921-EB0AE674DC0A}"/>
              </a:ext>
            </a:extLst>
          </p:cNvPr>
          <p:cNvSpPr/>
          <p:nvPr/>
        </p:nvSpPr>
        <p:spPr>
          <a:xfrm>
            <a:off x="246380" y="1115"/>
            <a:ext cx="1163320" cy="1107041"/>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2">
                    <a:lumMod val="20000"/>
                    <a:lumOff val="80000"/>
                  </a:schemeClr>
                </a:solidFill>
              </a:rPr>
              <a:t>1</a:t>
            </a:r>
          </a:p>
        </p:txBody>
      </p:sp>
      <p:sp>
        <p:nvSpPr>
          <p:cNvPr id="14" name="Parallelogram 13">
            <a:extLst>
              <a:ext uri="{FF2B5EF4-FFF2-40B4-BE49-F238E27FC236}">
                <a16:creationId xmlns:a16="http://schemas.microsoft.com/office/drawing/2014/main" id="{A5EFDF9B-15F8-AB12-BBBA-76FE53EB97AF}"/>
              </a:ext>
            </a:extLst>
          </p:cNvPr>
          <p:cNvSpPr/>
          <p:nvPr/>
        </p:nvSpPr>
        <p:spPr>
          <a:xfrm flipH="1">
            <a:off x="8077680" y="2987640"/>
            <a:ext cx="0" cy="0"/>
          </a:xfrm>
          <a:prstGeom prst="parallelogram">
            <a:avLst>
              <a:gd name="adj" fmla="val 100000"/>
            </a:avLst>
          </a:prstGeom>
          <a:solidFill>
            <a:srgbClr val="004F8B">
              <a:alpha val="5000"/>
            </a:srgbClr>
          </a:solidFill>
          <a:ln w="36000">
            <a:solidFill>
              <a:srgbClr val="004F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F8B"/>
              </a:solidFill>
            </a:endParaRPr>
          </a:p>
        </p:txBody>
      </p:sp>
      <p:grpSp>
        <p:nvGrpSpPr>
          <p:cNvPr id="24" name="Group 23">
            <a:extLst>
              <a:ext uri="{FF2B5EF4-FFF2-40B4-BE49-F238E27FC236}">
                <a16:creationId xmlns:a16="http://schemas.microsoft.com/office/drawing/2014/main" id="{13309E89-01DC-E062-5FB9-5652BBEF3B23}"/>
              </a:ext>
            </a:extLst>
          </p:cNvPr>
          <p:cNvGrpSpPr/>
          <p:nvPr/>
        </p:nvGrpSpPr>
        <p:grpSpPr>
          <a:xfrm>
            <a:off x="6938010" y="3755153"/>
            <a:ext cx="4878070" cy="837167"/>
            <a:chOff x="7028180" y="3755153"/>
            <a:chExt cx="4878070" cy="837167"/>
          </a:xfrm>
        </p:grpSpPr>
        <p:grpSp>
          <p:nvGrpSpPr>
            <p:cNvPr id="21" name="Group 20">
              <a:extLst>
                <a:ext uri="{FF2B5EF4-FFF2-40B4-BE49-F238E27FC236}">
                  <a16:creationId xmlns:a16="http://schemas.microsoft.com/office/drawing/2014/main" id="{BE87C673-525A-6452-D6A3-9363248010E2}"/>
                </a:ext>
              </a:extLst>
            </p:cNvPr>
            <p:cNvGrpSpPr/>
            <p:nvPr/>
          </p:nvGrpSpPr>
          <p:grpSpPr>
            <a:xfrm>
              <a:off x="8283575" y="3755153"/>
              <a:ext cx="1700530" cy="837167"/>
              <a:chOff x="4287520" y="3877073"/>
              <a:chExt cx="1700530" cy="837167"/>
            </a:xfrm>
          </p:grpSpPr>
          <p:sp>
            <p:nvSpPr>
              <p:cNvPr id="15" name="Rectangle 14">
                <a:extLst>
                  <a:ext uri="{FF2B5EF4-FFF2-40B4-BE49-F238E27FC236}">
                    <a16:creationId xmlns:a16="http://schemas.microsoft.com/office/drawing/2014/main" id="{D1D00AC7-9267-2EC5-F703-AA34A66B0430}"/>
                  </a:ext>
                </a:extLst>
              </p:cNvPr>
              <p:cNvSpPr/>
              <p:nvPr/>
            </p:nvSpPr>
            <p:spPr>
              <a:xfrm>
                <a:off x="4815840" y="3881120"/>
                <a:ext cx="120650" cy="833120"/>
              </a:xfrm>
              <a:prstGeom prst="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apezoid 15">
                <a:extLst>
                  <a:ext uri="{FF2B5EF4-FFF2-40B4-BE49-F238E27FC236}">
                    <a16:creationId xmlns:a16="http://schemas.microsoft.com/office/drawing/2014/main" id="{FAB64ED5-FB5F-0301-66DE-2B7FD4D6C063}"/>
                  </a:ext>
                </a:extLst>
              </p:cNvPr>
              <p:cNvSpPr/>
              <p:nvPr/>
            </p:nvSpPr>
            <p:spPr>
              <a:xfrm rot="16200000">
                <a:off x="4115435" y="4093845"/>
                <a:ext cx="762000" cy="417830"/>
              </a:xfrm>
              <a:prstGeom prst="trapezoid">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9F8F831-8950-A504-C9E4-DD3383D9FE3F}"/>
                  </a:ext>
                </a:extLst>
              </p:cNvPr>
              <p:cNvSpPr/>
              <p:nvPr/>
            </p:nvSpPr>
            <p:spPr>
              <a:xfrm>
                <a:off x="5066030" y="3877073"/>
                <a:ext cx="120650" cy="833120"/>
              </a:xfrm>
              <a:prstGeom prst="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91B1B8F-B9B7-DCAD-1C96-8E27ED651881}"/>
                  </a:ext>
                </a:extLst>
              </p:cNvPr>
              <p:cNvSpPr/>
              <p:nvPr/>
            </p:nvSpPr>
            <p:spPr>
              <a:xfrm>
                <a:off x="5320030" y="3881120"/>
                <a:ext cx="120650" cy="833120"/>
              </a:xfrm>
              <a:prstGeom prst="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apezoid 18">
                <a:extLst>
                  <a:ext uri="{FF2B5EF4-FFF2-40B4-BE49-F238E27FC236}">
                    <a16:creationId xmlns:a16="http://schemas.microsoft.com/office/drawing/2014/main" id="{2E0EF304-12F0-9B91-8D73-90FDA593D6B5}"/>
                  </a:ext>
                </a:extLst>
              </p:cNvPr>
              <p:cNvSpPr/>
              <p:nvPr/>
            </p:nvSpPr>
            <p:spPr>
              <a:xfrm rot="5400000">
                <a:off x="5398135" y="4093844"/>
                <a:ext cx="762000" cy="417830"/>
              </a:xfrm>
              <a:prstGeom prst="trapezoid">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0278138-8CF5-977C-6256-0F53D7E7ED33}"/>
                </a:ext>
              </a:extLst>
            </p:cNvPr>
            <p:cNvSpPr txBox="1"/>
            <p:nvPr/>
          </p:nvSpPr>
          <p:spPr>
            <a:xfrm>
              <a:off x="7028180" y="3996173"/>
              <a:ext cx="1828800" cy="369332"/>
            </a:xfrm>
            <a:prstGeom prst="rect">
              <a:avLst/>
            </a:prstGeom>
            <a:noFill/>
          </p:spPr>
          <p:txBody>
            <a:bodyPr wrap="square" rtlCol="0">
              <a:spAutoFit/>
            </a:bodyPr>
            <a:lstStyle/>
            <a:p>
              <a:r>
                <a:rPr lang="en-US" dirty="0"/>
                <a:t>State(St) -&gt;</a:t>
              </a:r>
              <a:endParaRPr lang="en-US" sz="1800" kern="1200" dirty="0">
                <a:solidFill>
                  <a:schemeClr val="tx1"/>
                </a:solidFill>
                <a:latin typeface="+mn-lt"/>
                <a:ea typeface="+mn-ea"/>
                <a:cs typeface="+mn-cs"/>
              </a:endParaRPr>
            </a:p>
          </p:txBody>
        </p:sp>
        <p:sp>
          <p:nvSpPr>
            <p:cNvPr id="23" name="TextBox 22">
              <a:extLst>
                <a:ext uri="{FF2B5EF4-FFF2-40B4-BE49-F238E27FC236}">
                  <a16:creationId xmlns:a16="http://schemas.microsoft.com/office/drawing/2014/main" id="{AE2605B4-C78B-D402-EB14-580BA10D268C}"/>
                </a:ext>
              </a:extLst>
            </p:cNvPr>
            <p:cNvSpPr txBox="1"/>
            <p:nvPr/>
          </p:nvSpPr>
          <p:spPr>
            <a:xfrm>
              <a:off x="10077450" y="3959534"/>
              <a:ext cx="1828800" cy="369332"/>
            </a:xfrm>
            <a:prstGeom prst="rect">
              <a:avLst/>
            </a:prstGeom>
            <a:noFill/>
          </p:spPr>
          <p:txBody>
            <a:bodyPr wrap="square" rtlCol="0">
              <a:spAutoFit/>
            </a:bodyPr>
            <a:lstStyle/>
            <a:p>
              <a:r>
                <a:rPr lang="en-US" dirty="0"/>
                <a:t>Action(At)</a:t>
              </a:r>
              <a:endParaRPr lang="en-US" sz="1800" kern="1200" dirty="0">
                <a:solidFill>
                  <a:schemeClr val="tx1"/>
                </a:solidFill>
                <a:latin typeface="+mn-lt"/>
                <a:ea typeface="+mn-ea"/>
                <a:cs typeface="+mn-cs"/>
              </a:endParaRPr>
            </a:p>
          </p:txBody>
        </p:sp>
      </p:grpSp>
      <p:pic>
        <p:nvPicPr>
          <p:cNvPr id="26" name="Picture 25">
            <a:extLst>
              <a:ext uri="{FF2B5EF4-FFF2-40B4-BE49-F238E27FC236}">
                <a16:creationId xmlns:a16="http://schemas.microsoft.com/office/drawing/2014/main" id="{C2DC63C1-B562-1ED7-DF89-DC5434FD42B6}"/>
              </a:ext>
            </a:extLst>
          </p:cNvPr>
          <p:cNvPicPr>
            <a:picLocks noChangeAspect="1"/>
          </p:cNvPicPr>
          <p:nvPr/>
        </p:nvPicPr>
        <p:blipFill>
          <a:blip r:embed="rId3"/>
          <a:stretch>
            <a:fillRect/>
          </a:stretch>
        </p:blipFill>
        <p:spPr>
          <a:xfrm>
            <a:off x="1282700" y="3245167"/>
            <a:ext cx="4794250" cy="2187377"/>
          </a:xfrm>
          <a:prstGeom prst="rect">
            <a:avLst/>
          </a:prstGeom>
        </p:spPr>
      </p:pic>
      <p:sp>
        <p:nvSpPr>
          <p:cNvPr id="27" name="TextBox 26">
            <a:extLst>
              <a:ext uri="{FF2B5EF4-FFF2-40B4-BE49-F238E27FC236}">
                <a16:creationId xmlns:a16="http://schemas.microsoft.com/office/drawing/2014/main" id="{256057F6-191E-91FD-C9E3-1EBFF52136F8}"/>
              </a:ext>
            </a:extLst>
          </p:cNvPr>
          <p:cNvSpPr txBox="1"/>
          <p:nvPr/>
        </p:nvSpPr>
        <p:spPr>
          <a:xfrm>
            <a:off x="487680" y="5720080"/>
            <a:ext cx="11226800" cy="646331"/>
          </a:xfrm>
          <a:prstGeom prst="rect">
            <a:avLst/>
          </a:prstGeom>
          <a:noFill/>
        </p:spPr>
        <p:txBody>
          <a:bodyPr wrap="square" rtlCol="0">
            <a:spAutoFit/>
          </a:bodyPr>
          <a:lstStyle/>
          <a:p>
            <a:r>
              <a:rPr lang="en-US" dirty="0"/>
              <a:t>The above diagram shows how the traditional Reinforcement Learning is modified (Fig. 1) when a deep neural network is used to figure out the policy i.e. State to Action mapping.</a:t>
            </a:r>
          </a:p>
        </p:txBody>
      </p:sp>
      <p:sp>
        <p:nvSpPr>
          <p:cNvPr id="28" name="TextBox 27">
            <a:extLst>
              <a:ext uri="{FF2B5EF4-FFF2-40B4-BE49-F238E27FC236}">
                <a16:creationId xmlns:a16="http://schemas.microsoft.com/office/drawing/2014/main" id="{28E476FA-A504-CD72-03F1-64E2C56C1775}"/>
              </a:ext>
            </a:extLst>
          </p:cNvPr>
          <p:cNvSpPr txBox="1"/>
          <p:nvPr/>
        </p:nvSpPr>
        <p:spPr>
          <a:xfrm>
            <a:off x="3220720" y="5429289"/>
            <a:ext cx="4236720" cy="369332"/>
          </a:xfrm>
          <a:prstGeom prst="rect">
            <a:avLst/>
          </a:prstGeom>
          <a:noFill/>
        </p:spPr>
        <p:txBody>
          <a:bodyPr wrap="square" rtlCol="0">
            <a:spAutoFit/>
          </a:bodyPr>
          <a:lstStyle/>
          <a:p>
            <a:r>
              <a:rPr lang="en-US" b="1" dirty="0"/>
              <a:t>Fig. 2</a:t>
            </a:r>
          </a:p>
        </p:txBody>
      </p:sp>
    </p:spTree>
    <p:extLst>
      <p:ext uri="{BB962C8B-B14F-4D97-AF65-F5344CB8AC3E}">
        <p14:creationId xmlns:p14="http://schemas.microsoft.com/office/powerpoint/2010/main" val="149482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080" y="243206"/>
            <a:ext cx="11049000" cy="652306"/>
          </a:xfrm>
          <a:solidFill>
            <a:srgbClr val="0070C0"/>
          </a:solidFill>
          <a:ln>
            <a:solidFill>
              <a:srgbClr val="002060"/>
            </a:solidFill>
          </a:ln>
        </p:spPr>
        <p:txBody>
          <a:bodyPr>
            <a:normAutofit/>
          </a:bodyPr>
          <a:lstStyle/>
          <a:p>
            <a:pPr algn="ctr"/>
            <a:r>
              <a:rPr lang="en-IN" sz="3200" b="1" dirty="0">
                <a:solidFill>
                  <a:schemeClr val="tx2">
                    <a:lumMod val="20000"/>
                    <a:lumOff val="80000"/>
                  </a:schemeClr>
                </a:solidFill>
              </a:rPr>
              <a:t>Limitations Of Reinforcement Learning. </a:t>
            </a:r>
          </a:p>
        </p:txBody>
      </p:sp>
      <p:sp>
        <p:nvSpPr>
          <p:cNvPr id="3" name="Content Placeholder 2"/>
          <p:cNvSpPr>
            <a:spLocks noGrp="1"/>
          </p:cNvSpPr>
          <p:nvPr>
            <p:ph idx="1"/>
          </p:nvPr>
        </p:nvSpPr>
        <p:spPr>
          <a:xfrm>
            <a:off x="487680" y="1017433"/>
            <a:ext cx="11226800" cy="5475441"/>
          </a:xfrm>
        </p:spPr>
        <p:txBody>
          <a:bodyPr>
            <a:noAutofit/>
          </a:bodyPr>
          <a:lstStyle/>
          <a:p>
            <a:pPr marL="0" indent="0">
              <a:buNone/>
            </a:pPr>
            <a:endParaRPr lang="en-IN" sz="200" i="1" dirty="0">
              <a:latin typeface="Consolas" panose="020B0609020204030204" pitchFamily="49" charset="0"/>
            </a:endParaRPr>
          </a:p>
          <a:p>
            <a:pPr marL="0" indent="0">
              <a:buNone/>
            </a:pPr>
            <a:r>
              <a:rPr lang="en-IN" sz="1800" b="1" dirty="0">
                <a:solidFill>
                  <a:srgbClr val="0070C0"/>
                </a:solidFill>
              </a:rPr>
              <a:t>Traditional Reinforcement Learning can produce solutions which get stuck in local optima. </a:t>
            </a:r>
          </a:p>
          <a:p>
            <a:pPr marL="0" indent="0" algn="just">
              <a:buNone/>
            </a:pPr>
            <a:r>
              <a:rPr lang="en-US" sz="1800" b="0" i="0" dirty="0">
                <a:solidFill>
                  <a:srgbClr val="000000"/>
                </a:solidFill>
                <a:effectLst/>
                <a:latin typeface="NimbusRomNo9L-Regu"/>
              </a:rPr>
              <a:t>An important motivating hypothesis </a:t>
            </a:r>
            <a:r>
              <a:rPr lang="en-US" sz="1800" dirty="0">
                <a:solidFill>
                  <a:srgbClr val="000000"/>
                </a:solidFill>
                <a:latin typeface="NimbusRomNo9L-Regu"/>
              </a:rPr>
              <a:t>in paper</a:t>
            </a:r>
            <a:r>
              <a:rPr lang="en-US" sz="2000" b="1" baseline="30000" dirty="0">
                <a:solidFill>
                  <a:srgbClr val="000000"/>
                </a:solidFill>
                <a:latin typeface="NimbusRomNo9L-Regu"/>
              </a:rPr>
              <a:t>[1]</a:t>
            </a:r>
            <a:r>
              <a:rPr lang="en-US" sz="2000" b="1" dirty="0">
                <a:solidFill>
                  <a:srgbClr val="000000"/>
                </a:solidFill>
                <a:latin typeface="NimbusRomNo9L-Regu"/>
              </a:rPr>
              <a:t> </a:t>
            </a:r>
            <a:r>
              <a:rPr lang="en-US" sz="1800" dirty="0">
                <a:solidFill>
                  <a:srgbClr val="000000"/>
                </a:solidFill>
                <a:latin typeface="NimbusRomNo9L-Regu"/>
              </a:rPr>
              <a:t>(POET algorithm)</a:t>
            </a:r>
            <a:r>
              <a:rPr lang="en-US" sz="1800" baseline="30000" dirty="0">
                <a:solidFill>
                  <a:srgbClr val="000000"/>
                </a:solidFill>
                <a:latin typeface="NimbusRomNo9L-Regu"/>
              </a:rPr>
              <a:t> </a:t>
            </a:r>
            <a:r>
              <a:rPr lang="en-US" sz="1800" b="0" i="0" dirty="0">
                <a:solidFill>
                  <a:srgbClr val="000000"/>
                </a:solidFill>
                <a:effectLst/>
                <a:latin typeface="NimbusRomNo9L-Regu"/>
              </a:rPr>
              <a:t>is that the stepping stones that lead to solutions to very challenging environments are more likely to be found through a divergent, open-ended process than through a direct attempt to optimize in the challenging environment. Indeed, if we take a particular environment evolved in POET algorithm and attempt to run ES/direct optimization (the same optimization algorithm used in POET) on that specific environment from scratch, the result is often premature convergence to degenerate behavior</a:t>
            </a:r>
            <a:r>
              <a:rPr lang="en-US" sz="2000" b="0" i="0" dirty="0">
                <a:solidFill>
                  <a:srgbClr val="000000"/>
                </a:solidFill>
                <a:effectLst/>
                <a:latin typeface="NimbusRomNo9L-Regu"/>
              </a:rPr>
              <a:t>. Direct optimization will not work in many scenarios because the solution will get stuck in some local optima. </a:t>
            </a:r>
          </a:p>
          <a:p>
            <a:pPr marL="0" indent="0">
              <a:buNone/>
            </a:pPr>
            <a:endParaRPr lang="en-US" sz="2000" dirty="0">
              <a:solidFill>
                <a:srgbClr val="000000"/>
              </a:solidFill>
              <a:latin typeface="NimbusRomNo9L-Regu"/>
            </a:endParaRPr>
          </a:p>
          <a:p>
            <a:pPr marL="0" indent="0" algn="just">
              <a:spcBef>
                <a:spcPts val="0"/>
              </a:spcBef>
              <a:buNone/>
            </a:pPr>
            <a:r>
              <a:rPr lang="en-US" sz="2000" dirty="0">
                <a:solidFill>
                  <a:srgbClr val="000000"/>
                </a:solidFill>
                <a:latin typeface="NimbusRomNo9L-Regu"/>
              </a:rPr>
              <a:t>The algorithm discussed here will generate new environments and then solve these environments. The solution to these environments will be called niche champions. We will start from a simple environment and slowly move to more complicated environments. At certain intervals of time the algorithm will do a cross pollination step and check whether niche champions from other environments are performing better in the current environment because niche champions from other environments might have learnt some   </a:t>
            </a:r>
          </a:p>
          <a:p>
            <a:pPr marL="0" indent="0">
              <a:spcBef>
                <a:spcPts val="0"/>
              </a:spcBef>
              <a:buNone/>
            </a:pPr>
            <a:r>
              <a:rPr lang="en-US" sz="2000" dirty="0">
                <a:solidFill>
                  <a:srgbClr val="000000"/>
                </a:solidFill>
                <a:latin typeface="NimbusRomNo9L-Regu"/>
              </a:rPr>
              <a:t>useful policies which can produce better result in the current environment. </a:t>
            </a:r>
            <a:br>
              <a:rPr lang="en-US" sz="2000" dirty="0"/>
            </a:br>
            <a:endParaRPr lang="en-IN" sz="1600" dirty="0"/>
          </a:p>
          <a:p>
            <a:pPr marL="0" indent="0">
              <a:buNone/>
            </a:pPr>
            <a:br>
              <a:rPr lang="en-US" sz="1400" dirty="0"/>
            </a:br>
            <a:endParaRPr lang="en-IN" sz="1400" dirty="0"/>
          </a:p>
        </p:txBody>
      </p:sp>
      <p:sp>
        <p:nvSpPr>
          <p:cNvPr id="4" name="Oval 3">
            <a:extLst>
              <a:ext uri="{FF2B5EF4-FFF2-40B4-BE49-F238E27FC236}">
                <a16:creationId xmlns:a16="http://schemas.microsoft.com/office/drawing/2014/main" id="{B31ADBF2-B0FF-A90D-E921-EB0AE674DC0A}"/>
              </a:ext>
            </a:extLst>
          </p:cNvPr>
          <p:cNvSpPr/>
          <p:nvPr/>
        </p:nvSpPr>
        <p:spPr>
          <a:xfrm>
            <a:off x="246380" y="1115"/>
            <a:ext cx="1163320" cy="1107041"/>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2">
                    <a:lumMod val="20000"/>
                    <a:lumOff val="80000"/>
                  </a:schemeClr>
                </a:solidFill>
              </a:rPr>
              <a:t>2</a:t>
            </a:r>
          </a:p>
        </p:txBody>
      </p:sp>
      <p:sp>
        <p:nvSpPr>
          <p:cNvPr id="14" name="Parallelogram 13">
            <a:extLst>
              <a:ext uri="{FF2B5EF4-FFF2-40B4-BE49-F238E27FC236}">
                <a16:creationId xmlns:a16="http://schemas.microsoft.com/office/drawing/2014/main" id="{A5EFDF9B-15F8-AB12-BBBA-76FE53EB97AF}"/>
              </a:ext>
            </a:extLst>
          </p:cNvPr>
          <p:cNvSpPr/>
          <p:nvPr/>
        </p:nvSpPr>
        <p:spPr>
          <a:xfrm flipH="1">
            <a:off x="8077680" y="2987640"/>
            <a:ext cx="0" cy="0"/>
          </a:xfrm>
          <a:prstGeom prst="parallelogram">
            <a:avLst>
              <a:gd name="adj" fmla="val 100000"/>
            </a:avLst>
          </a:prstGeom>
          <a:solidFill>
            <a:srgbClr val="004F8B">
              <a:alpha val="5000"/>
            </a:srgbClr>
          </a:solidFill>
          <a:ln w="36000">
            <a:solidFill>
              <a:srgbClr val="004F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F8B"/>
              </a:solidFill>
            </a:endParaRPr>
          </a:p>
        </p:txBody>
      </p:sp>
    </p:spTree>
    <p:extLst>
      <p:ext uri="{BB962C8B-B14F-4D97-AF65-F5344CB8AC3E}">
        <p14:creationId xmlns:p14="http://schemas.microsoft.com/office/powerpoint/2010/main" val="3726355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95931256-BB62-F867-3D4E-8D9809DE833B}"/>
              </a:ext>
            </a:extLst>
          </p:cNvPr>
          <p:cNvGrpSpPr/>
          <p:nvPr/>
        </p:nvGrpSpPr>
        <p:grpSpPr>
          <a:xfrm>
            <a:off x="815340" y="1264920"/>
            <a:ext cx="3291840" cy="3271520"/>
            <a:chOff x="3220720" y="1117600"/>
            <a:chExt cx="3291840" cy="3271520"/>
          </a:xfrm>
        </p:grpSpPr>
        <p:grpSp>
          <p:nvGrpSpPr>
            <p:cNvPr id="43" name="Group 42">
              <a:extLst>
                <a:ext uri="{FF2B5EF4-FFF2-40B4-BE49-F238E27FC236}">
                  <a16:creationId xmlns:a16="http://schemas.microsoft.com/office/drawing/2014/main" id="{282388AF-FA44-8D26-E589-26EEA1C17E0F}"/>
                </a:ext>
              </a:extLst>
            </p:cNvPr>
            <p:cNvGrpSpPr/>
            <p:nvPr/>
          </p:nvGrpSpPr>
          <p:grpSpPr>
            <a:xfrm>
              <a:off x="3220720" y="1117600"/>
              <a:ext cx="3291840" cy="3271520"/>
              <a:chOff x="3220720" y="1117600"/>
              <a:chExt cx="3291840" cy="3271520"/>
            </a:xfrm>
          </p:grpSpPr>
          <p:grpSp>
            <p:nvGrpSpPr>
              <p:cNvPr id="39" name="Group 38">
                <a:extLst>
                  <a:ext uri="{FF2B5EF4-FFF2-40B4-BE49-F238E27FC236}">
                    <a16:creationId xmlns:a16="http://schemas.microsoft.com/office/drawing/2014/main" id="{62FEBFC7-9A17-B846-187C-907436C41113}"/>
                  </a:ext>
                </a:extLst>
              </p:cNvPr>
              <p:cNvGrpSpPr/>
              <p:nvPr/>
            </p:nvGrpSpPr>
            <p:grpSpPr>
              <a:xfrm>
                <a:off x="4673600" y="2895600"/>
                <a:ext cx="1798320" cy="1493520"/>
                <a:chOff x="4673600" y="2895600"/>
                <a:chExt cx="1798320" cy="1493520"/>
              </a:xfrm>
            </p:grpSpPr>
            <p:grpSp>
              <p:nvGrpSpPr>
                <p:cNvPr id="38" name="Group 37">
                  <a:extLst>
                    <a:ext uri="{FF2B5EF4-FFF2-40B4-BE49-F238E27FC236}">
                      <a16:creationId xmlns:a16="http://schemas.microsoft.com/office/drawing/2014/main" id="{EDE47306-ED82-ED69-9803-2A99D9141173}"/>
                    </a:ext>
                  </a:extLst>
                </p:cNvPr>
                <p:cNvGrpSpPr/>
                <p:nvPr/>
              </p:nvGrpSpPr>
              <p:grpSpPr>
                <a:xfrm>
                  <a:off x="4673600" y="2895600"/>
                  <a:ext cx="1798320" cy="1493520"/>
                  <a:chOff x="4673600" y="2895600"/>
                  <a:chExt cx="1798320" cy="1493520"/>
                </a:xfrm>
              </p:grpSpPr>
              <p:sp>
                <p:nvSpPr>
                  <p:cNvPr id="6" name="Hexagon 5">
                    <a:extLst>
                      <a:ext uri="{FF2B5EF4-FFF2-40B4-BE49-F238E27FC236}">
                        <a16:creationId xmlns:a16="http://schemas.microsoft.com/office/drawing/2014/main" id="{C6BEE1EB-6817-BB32-C7FF-A35251D44D6F}"/>
                      </a:ext>
                    </a:extLst>
                  </p:cNvPr>
                  <p:cNvSpPr/>
                  <p:nvPr/>
                </p:nvSpPr>
                <p:spPr>
                  <a:xfrm>
                    <a:off x="4673600" y="2895600"/>
                    <a:ext cx="1798320" cy="149352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iamond 10">
                    <a:extLst>
                      <a:ext uri="{FF2B5EF4-FFF2-40B4-BE49-F238E27FC236}">
                        <a16:creationId xmlns:a16="http://schemas.microsoft.com/office/drawing/2014/main" id="{A03775AD-F3AD-B098-B302-DB5D0895FC7B}"/>
                      </a:ext>
                    </a:extLst>
                  </p:cNvPr>
                  <p:cNvSpPr/>
                  <p:nvPr/>
                </p:nvSpPr>
                <p:spPr>
                  <a:xfrm>
                    <a:off x="5344480" y="3017520"/>
                    <a:ext cx="842640" cy="822960"/>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7E31C53C-A3BF-D88D-E2F2-814CD6EACE15}"/>
                    </a:ext>
                  </a:extLst>
                </p:cNvPr>
                <p:cNvSpPr/>
                <p:nvPr/>
              </p:nvSpPr>
              <p:spPr>
                <a:xfrm>
                  <a:off x="5227640" y="3820160"/>
                  <a:ext cx="233680" cy="284480"/>
                </a:xfrm>
                <a:prstGeom prst="rect">
                  <a:avLst/>
                </a:prstGeom>
                <a:solidFill>
                  <a:schemeClr val="accent6">
                    <a:lumMod val="20000"/>
                    <a:lumOff val="80000"/>
                  </a:schemeClr>
                </a:solidFill>
                <a:ln>
                  <a:solidFill>
                    <a:srgbClr val="00B05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C54B7FC4-4A0E-9BC7-3EE7-E91FA8833B7E}"/>
                  </a:ext>
                </a:extLst>
              </p:cNvPr>
              <p:cNvGrpSpPr/>
              <p:nvPr/>
            </p:nvGrpSpPr>
            <p:grpSpPr>
              <a:xfrm>
                <a:off x="3220720" y="1925320"/>
                <a:ext cx="1798320" cy="1651000"/>
                <a:chOff x="3220720" y="1925320"/>
                <a:chExt cx="1798320" cy="1651000"/>
              </a:xfrm>
            </p:grpSpPr>
            <p:sp>
              <p:nvSpPr>
                <p:cNvPr id="4" name="Hexagon 3">
                  <a:extLst>
                    <a:ext uri="{FF2B5EF4-FFF2-40B4-BE49-F238E27FC236}">
                      <a16:creationId xmlns:a16="http://schemas.microsoft.com/office/drawing/2014/main" id="{B7596B2F-00A9-A0AB-8FA7-108AE37D4F32}"/>
                    </a:ext>
                  </a:extLst>
                </p:cNvPr>
                <p:cNvSpPr/>
                <p:nvPr/>
              </p:nvSpPr>
              <p:spPr>
                <a:xfrm>
                  <a:off x="3220720" y="2082800"/>
                  <a:ext cx="1798320" cy="149352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Isosceles Triangle 9">
                  <a:extLst>
                    <a:ext uri="{FF2B5EF4-FFF2-40B4-BE49-F238E27FC236}">
                      <a16:creationId xmlns:a16="http://schemas.microsoft.com/office/drawing/2014/main" id="{844F0522-BCD4-FA98-7857-9E5CD4AF3769}"/>
                    </a:ext>
                  </a:extLst>
                </p:cNvPr>
                <p:cNvSpPr/>
                <p:nvPr/>
              </p:nvSpPr>
              <p:spPr>
                <a:xfrm>
                  <a:off x="3972560" y="1925320"/>
                  <a:ext cx="233680" cy="965200"/>
                </a:xfrm>
                <a:prstGeom prst="triangl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B52B93EB-EF26-CBC9-A4A4-567604340FFA}"/>
                  </a:ext>
                </a:extLst>
              </p:cNvPr>
              <p:cNvGrpSpPr/>
              <p:nvPr/>
            </p:nvGrpSpPr>
            <p:grpSpPr>
              <a:xfrm>
                <a:off x="4714240" y="1117600"/>
                <a:ext cx="1798320" cy="1711960"/>
                <a:chOff x="4714240" y="1117600"/>
                <a:chExt cx="1798320" cy="1711960"/>
              </a:xfrm>
            </p:grpSpPr>
            <p:grpSp>
              <p:nvGrpSpPr>
                <p:cNvPr id="33" name="Group 32">
                  <a:extLst>
                    <a:ext uri="{FF2B5EF4-FFF2-40B4-BE49-F238E27FC236}">
                      <a16:creationId xmlns:a16="http://schemas.microsoft.com/office/drawing/2014/main" id="{F66AA232-DEDC-8471-1548-0C8604BD3394}"/>
                    </a:ext>
                  </a:extLst>
                </p:cNvPr>
                <p:cNvGrpSpPr/>
                <p:nvPr/>
              </p:nvGrpSpPr>
              <p:grpSpPr>
                <a:xfrm>
                  <a:off x="4714240" y="1117600"/>
                  <a:ext cx="1798320" cy="1711960"/>
                  <a:chOff x="4714240" y="1117600"/>
                  <a:chExt cx="1798320" cy="1711960"/>
                </a:xfrm>
              </p:grpSpPr>
              <p:sp>
                <p:nvSpPr>
                  <p:cNvPr id="5" name="Hexagon 4">
                    <a:extLst>
                      <a:ext uri="{FF2B5EF4-FFF2-40B4-BE49-F238E27FC236}">
                        <a16:creationId xmlns:a16="http://schemas.microsoft.com/office/drawing/2014/main" id="{FAF683A3-1EA2-8F0F-80F6-E691CDF634FC}"/>
                      </a:ext>
                    </a:extLst>
                  </p:cNvPr>
                  <p:cNvSpPr/>
                  <p:nvPr/>
                </p:nvSpPr>
                <p:spPr>
                  <a:xfrm>
                    <a:off x="4714240" y="1336040"/>
                    <a:ext cx="1798320" cy="149352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Isosceles Triangle 7">
                    <a:extLst>
                      <a:ext uri="{FF2B5EF4-FFF2-40B4-BE49-F238E27FC236}">
                        <a16:creationId xmlns:a16="http://schemas.microsoft.com/office/drawing/2014/main" id="{D5842522-0CB1-35D5-34B7-3AB7342C907C}"/>
                      </a:ext>
                    </a:extLst>
                  </p:cNvPr>
                  <p:cNvSpPr/>
                  <p:nvPr/>
                </p:nvSpPr>
                <p:spPr>
                  <a:xfrm>
                    <a:off x="5496560" y="1117600"/>
                    <a:ext cx="233680" cy="965200"/>
                  </a:xfrm>
                  <a:prstGeom prst="triangl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CEDECDA3-670C-02B0-482C-CAAC7E4B7716}"/>
                    </a:ext>
                  </a:extLst>
                </p:cNvPr>
                <p:cNvSpPr/>
                <p:nvPr/>
              </p:nvSpPr>
              <p:spPr>
                <a:xfrm>
                  <a:off x="5974080" y="1940560"/>
                  <a:ext cx="233680" cy="284480"/>
                </a:xfrm>
                <a:prstGeom prst="rect">
                  <a:avLst/>
                </a:prstGeom>
                <a:solidFill>
                  <a:schemeClr val="accent6">
                    <a:lumMod val="20000"/>
                    <a:lumOff val="80000"/>
                  </a:schemeClr>
                </a:solidFill>
                <a:ln>
                  <a:solidFill>
                    <a:srgbClr val="00B05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grpSp>
        <p:cxnSp>
          <p:nvCxnSpPr>
            <p:cNvPr id="20" name="Straight Arrow Connector 19">
              <a:extLst>
                <a:ext uri="{FF2B5EF4-FFF2-40B4-BE49-F238E27FC236}">
                  <a16:creationId xmlns:a16="http://schemas.microsoft.com/office/drawing/2014/main" id="{5C6711AA-4927-24B7-3E18-A50BC7225223}"/>
                </a:ext>
              </a:extLst>
            </p:cNvPr>
            <p:cNvCxnSpPr>
              <a:cxnSpLocks/>
              <a:stCxn id="8" idx="0"/>
            </p:cNvCxnSpPr>
            <p:nvPr/>
          </p:nvCxnSpPr>
          <p:spPr>
            <a:xfrm>
              <a:off x="5613400" y="1117600"/>
              <a:ext cx="360680" cy="8077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C7996B74-F3F7-1B7F-66F7-91D08A5196EE}"/>
                </a:ext>
              </a:extLst>
            </p:cNvPr>
            <p:cNvCxnSpPr>
              <a:cxnSpLocks/>
            </p:cNvCxnSpPr>
            <p:nvPr/>
          </p:nvCxnSpPr>
          <p:spPr>
            <a:xfrm>
              <a:off x="4086380" y="1925320"/>
              <a:ext cx="1135060" cy="18948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 name="TextBox 1">
            <a:extLst>
              <a:ext uri="{FF2B5EF4-FFF2-40B4-BE49-F238E27FC236}">
                <a16:creationId xmlns:a16="http://schemas.microsoft.com/office/drawing/2014/main" id="{9AF5AA62-65E6-1713-53F0-42A59D056156}"/>
              </a:ext>
            </a:extLst>
          </p:cNvPr>
          <p:cNvSpPr txBox="1"/>
          <p:nvPr/>
        </p:nvSpPr>
        <p:spPr>
          <a:xfrm>
            <a:off x="4381820" y="360106"/>
            <a:ext cx="4129722" cy="769441"/>
          </a:xfrm>
          <a:prstGeom prst="rect">
            <a:avLst/>
          </a:prstGeom>
          <a:noFill/>
        </p:spPr>
        <p:txBody>
          <a:bodyPr wrap="square" rtlCol="0">
            <a:spAutoFit/>
          </a:bodyPr>
          <a:lstStyle/>
          <a:p>
            <a:r>
              <a:rPr lang="en-US" sz="2800" dirty="0"/>
              <a:t>Schematic Diagram.</a:t>
            </a:r>
          </a:p>
          <a:p>
            <a:endParaRPr lang="en-US" sz="1600" dirty="0"/>
          </a:p>
        </p:txBody>
      </p:sp>
      <p:cxnSp>
        <p:nvCxnSpPr>
          <p:cNvPr id="12" name="Straight Arrow Connector 11">
            <a:extLst>
              <a:ext uri="{FF2B5EF4-FFF2-40B4-BE49-F238E27FC236}">
                <a16:creationId xmlns:a16="http://schemas.microsoft.com/office/drawing/2014/main" id="{64369E2C-08D5-0EB8-CC70-0D9D773EEDE8}"/>
              </a:ext>
            </a:extLst>
          </p:cNvPr>
          <p:cNvCxnSpPr>
            <a:cxnSpLocks/>
          </p:cNvCxnSpPr>
          <p:nvPr/>
        </p:nvCxnSpPr>
        <p:spPr>
          <a:xfrm>
            <a:off x="1838960" y="3723640"/>
            <a:ext cx="458790" cy="15798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46CF0E7-1E73-C9B7-3BE4-224DCFC38878}"/>
              </a:ext>
            </a:extLst>
          </p:cNvPr>
          <p:cNvCxnSpPr>
            <a:cxnSpLocks/>
          </p:cNvCxnSpPr>
          <p:nvPr/>
        </p:nvCxnSpPr>
        <p:spPr>
          <a:xfrm flipH="1">
            <a:off x="2428240" y="4605020"/>
            <a:ext cx="264160" cy="698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A165CB2F-E281-4E79-B430-E9224F2704E1}"/>
              </a:ext>
            </a:extLst>
          </p:cNvPr>
          <p:cNvSpPr txBox="1"/>
          <p:nvPr/>
        </p:nvSpPr>
        <p:spPr>
          <a:xfrm>
            <a:off x="1219200" y="5303520"/>
            <a:ext cx="2562540" cy="369332"/>
          </a:xfrm>
          <a:prstGeom prst="rect">
            <a:avLst/>
          </a:prstGeom>
          <a:noFill/>
        </p:spPr>
        <p:txBody>
          <a:bodyPr wrap="square" rtlCol="0">
            <a:spAutoFit/>
          </a:bodyPr>
          <a:lstStyle/>
          <a:p>
            <a:r>
              <a:rPr lang="en-US" dirty="0"/>
              <a:t>Hexagonal Cell Areas.</a:t>
            </a:r>
          </a:p>
        </p:txBody>
      </p:sp>
      <p:sp>
        <p:nvSpPr>
          <p:cNvPr id="21" name="TextBox 20">
            <a:extLst>
              <a:ext uri="{FF2B5EF4-FFF2-40B4-BE49-F238E27FC236}">
                <a16:creationId xmlns:a16="http://schemas.microsoft.com/office/drawing/2014/main" id="{0DC82304-BA1C-DBD3-9244-EEABB3EDE7D7}"/>
              </a:ext>
            </a:extLst>
          </p:cNvPr>
          <p:cNvSpPr txBox="1"/>
          <p:nvPr/>
        </p:nvSpPr>
        <p:spPr>
          <a:xfrm>
            <a:off x="2210670" y="944881"/>
            <a:ext cx="2355380" cy="369332"/>
          </a:xfrm>
          <a:prstGeom prst="rect">
            <a:avLst/>
          </a:prstGeom>
          <a:noFill/>
        </p:spPr>
        <p:txBody>
          <a:bodyPr wrap="square" rtlCol="0">
            <a:spAutoFit/>
          </a:bodyPr>
          <a:lstStyle/>
          <a:p>
            <a:r>
              <a:rPr lang="en-US" dirty="0"/>
              <a:t>UAV Base Stations</a:t>
            </a:r>
          </a:p>
        </p:txBody>
      </p:sp>
      <p:sp>
        <p:nvSpPr>
          <p:cNvPr id="22" name="TextBox 21">
            <a:extLst>
              <a:ext uri="{FF2B5EF4-FFF2-40B4-BE49-F238E27FC236}">
                <a16:creationId xmlns:a16="http://schemas.microsoft.com/office/drawing/2014/main" id="{FD9D8757-9450-5422-23CC-C5C63D1BE72D}"/>
              </a:ext>
            </a:extLst>
          </p:cNvPr>
          <p:cNvSpPr txBox="1"/>
          <p:nvPr/>
        </p:nvSpPr>
        <p:spPr>
          <a:xfrm>
            <a:off x="3502340" y="1764268"/>
            <a:ext cx="558800" cy="369332"/>
          </a:xfrm>
          <a:prstGeom prst="rect">
            <a:avLst/>
          </a:prstGeom>
          <a:noFill/>
        </p:spPr>
        <p:txBody>
          <a:bodyPr wrap="square" rtlCol="0">
            <a:spAutoFit/>
          </a:bodyPr>
          <a:lstStyle/>
          <a:p>
            <a:r>
              <a:rPr lang="en-US" dirty="0"/>
              <a:t>UE</a:t>
            </a:r>
          </a:p>
        </p:txBody>
      </p:sp>
      <p:sp>
        <p:nvSpPr>
          <p:cNvPr id="24" name="TextBox 23">
            <a:extLst>
              <a:ext uri="{FF2B5EF4-FFF2-40B4-BE49-F238E27FC236}">
                <a16:creationId xmlns:a16="http://schemas.microsoft.com/office/drawing/2014/main" id="{FFABA424-4D3A-1169-EB4C-4C664C8EF268}"/>
              </a:ext>
            </a:extLst>
          </p:cNvPr>
          <p:cNvSpPr txBox="1"/>
          <p:nvPr/>
        </p:nvSpPr>
        <p:spPr>
          <a:xfrm>
            <a:off x="3284220" y="3987799"/>
            <a:ext cx="1457960" cy="369332"/>
          </a:xfrm>
          <a:prstGeom prst="rect">
            <a:avLst/>
          </a:prstGeom>
          <a:noFill/>
        </p:spPr>
        <p:txBody>
          <a:bodyPr wrap="square" rtlCol="0">
            <a:spAutoFit/>
          </a:bodyPr>
          <a:lstStyle/>
          <a:p>
            <a:r>
              <a:rPr lang="en-US" dirty="0"/>
              <a:t>Obstruction</a:t>
            </a:r>
          </a:p>
        </p:txBody>
      </p:sp>
      <p:sp>
        <p:nvSpPr>
          <p:cNvPr id="13" name="TextBox 12">
            <a:extLst>
              <a:ext uri="{FF2B5EF4-FFF2-40B4-BE49-F238E27FC236}">
                <a16:creationId xmlns:a16="http://schemas.microsoft.com/office/drawing/2014/main" id="{E59D75D3-4FDA-0975-3FF6-C410A1D3D16A}"/>
              </a:ext>
            </a:extLst>
          </p:cNvPr>
          <p:cNvSpPr txBox="1"/>
          <p:nvPr/>
        </p:nvSpPr>
        <p:spPr>
          <a:xfrm>
            <a:off x="5869942" y="1365013"/>
            <a:ext cx="4429760" cy="3693319"/>
          </a:xfrm>
          <a:prstGeom prst="rect">
            <a:avLst/>
          </a:prstGeom>
          <a:noFill/>
        </p:spPr>
        <p:txBody>
          <a:bodyPr wrap="square" rtlCol="0">
            <a:spAutoFit/>
          </a:bodyPr>
          <a:lstStyle/>
          <a:p>
            <a:pPr algn="just"/>
            <a:r>
              <a:rPr lang="en-US" dirty="0"/>
              <a:t>The diagram shows how using the POET algorithm, aerial base stations(ABS) will independently without communicating with each other occupy hexagonal cells such that it can serve the maximum number of UEs with optimal load balancing, with optimal throughput and QoS and without consuming excess energy( Tx and movement of the aerial BS ) . The ABSs are expected to also take into account the obstructions(reflective surfaces shown in black) while placing themselves in strategic positions.</a:t>
            </a:r>
          </a:p>
        </p:txBody>
      </p:sp>
    </p:spTree>
    <p:extLst>
      <p:ext uri="{BB962C8B-B14F-4D97-AF65-F5344CB8AC3E}">
        <p14:creationId xmlns:p14="http://schemas.microsoft.com/office/powerpoint/2010/main" val="2449035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484"/>
            <a:ext cx="10515600" cy="652306"/>
          </a:xfrm>
          <a:solidFill>
            <a:srgbClr val="0070C0"/>
          </a:solidFill>
        </p:spPr>
        <p:txBody>
          <a:bodyPr>
            <a:normAutofit/>
          </a:bodyPr>
          <a:lstStyle/>
          <a:p>
            <a:pPr algn="ctr"/>
            <a:r>
              <a:rPr lang="en-IN" sz="3200" b="1" dirty="0">
                <a:solidFill>
                  <a:schemeClr val="bg2"/>
                </a:solidFill>
              </a:rPr>
              <a:t>Our Model Description.(The Environment)</a:t>
            </a:r>
          </a:p>
        </p:txBody>
      </p:sp>
      <p:sp>
        <p:nvSpPr>
          <p:cNvPr id="63" name="TextBox 62">
            <a:extLst>
              <a:ext uri="{FF2B5EF4-FFF2-40B4-BE49-F238E27FC236}">
                <a16:creationId xmlns:a16="http://schemas.microsoft.com/office/drawing/2014/main" id="{37324F56-F25F-E2F5-3B92-9F098A7133EB}"/>
              </a:ext>
            </a:extLst>
          </p:cNvPr>
          <p:cNvSpPr txBox="1"/>
          <p:nvPr/>
        </p:nvSpPr>
        <p:spPr>
          <a:xfrm>
            <a:off x="838200" y="1178560"/>
            <a:ext cx="10515600" cy="4832092"/>
          </a:xfrm>
          <a:prstGeom prst="rect">
            <a:avLst/>
          </a:prstGeom>
          <a:noFill/>
        </p:spPr>
        <p:txBody>
          <a:bodyPr wrap="square" rtlCol="0">
            <a:spAutoFit/>
          </a:bodyPr>
          <a:lstStyle/>
          <a:p>
            <a:r>
              <a:rPr lang="en-US" dirty="0"/>
              <a:t>Initially our environment is simple with no obstructions </a:t>
            </a:r>
          </a:p>
          <a:p>
            <a:endParaRPr lang="en-US" dirty="0"/>
          </a:p>
          <a:p>
            <a:r>
              <a:rPr lang="en-US" dirty="0"/>
              <a:t>A unique environment is represented by the vector shown below:-</a:t>
            </a:r>
          </a:p>
          <a:p>
            <a:r>
              <a:rPr lang="en-US" sz="2400" b="1" dirty="0"/>
              <a:t>{</a:t>
            </a:r>
            <a:r>
              <a:rPr lang="en-US" dirty="0"/>
              <a:t> N</a:t>
            </a:r>
            <a:r>
              <a:rPr lang="en-US" b="1" baseline="-25000" dirty="0"/>
              <a:t>UEs</a:t>
            </a:r>
            <a:r>
              <a:rPr lang="en-US" b="1" dirty="0"/>
              <a:t> </a:t>
            </a:r>
            <a:r>
              <a:rPr lang="en-US" dirty="0"/>
              <a:t>, {(x</a:t>
            </a:r>
            <a:r>
              <a:rPr lang="en-US" baseline="-25000" dirty="0"/>
              <a:t>UE0</a:t>
            </a:r>
            <a:r>
              <a:rPr lang="en-US" dirty="0"/>
              <a:t>,y</a:t>
            </a:r>
            <a:r>
              <a:rPr lang="en-US" baseline="-25000" dirty="0"/>
              <a:t>UE0</a:t>
            </a:r>
            <a:r>
              <a:rPr lang="en-US" dirty="0"/>
              <a:t>),(x</a:t>
            </a:r>
            <a:r>
              <a:rPr lang="en-US" baseline="-25000" dirty="0"/>
              <a:t>UE1</a:t>
            </a:r>
            <a:r>
              <a:rPr lang="en-US" dirty="0"/>
              <a:t>,y</a:t>
            </a:r>
            <a:r>
              <a:rPr lang="en-US" baseline="-25000" dirty="0"/>
              <a:t>UE2</a:t>
            </a:r>
            <a:r>
              <a:rPr lang="en-US" dirty="0"/>
              <a:t>),…}, N</a:t>
            </a:r>
            <a:r>
              <a:rPr lang="en-US" b="1" baseline="-25000" dirty="0"/>
              <a:t>obs </a:t>
            </a:r>
            <a:r>
              <a:rPr lang="en-US" dirty="0"/>
              <a:t>, {(x</a:t>
            </a:r>
            <a:r>
              <a:rPr lang="en-US" baseline="-25000" dirty="0"/>
              <a:t>obs0</a:t>
            </a:r>
            <a:r>
              <a:rPr lang="en-US" dirty="0"/>
              <a:t>,y</a:t>
            </a:r>
            <a:r>
              <a:rPr lang="en-US" baseline="-25000" dirty="0"/>
              <a:t>obs0</a:t>
            </a:r>
            <a:r>
              <a:rPr lang="en-US" dirty="0"/>
              <a:t>,l</a:t>
            </a:r>
            <a:r>
              <a:rPr lang="en-US" baseline="-25000" dirty="0"/>
              <a:t>obs0</a:t>
            </a:r>
            <a:r>
              <a:rPr lang="en-US" dirty="0"/>
              <a:t>,w</a:t>
            </a:r>
            <a:r>
              <a:rPr lang="en-US" baseline="-25000" dirty="0"/>
              <a:t>obs0</a:t>
            </a:r>
            <a:r>
              <a:rPr lang="en-US" dirty="0"/>
              <a:t>,ht</a:t>
            </a:r>
            <a:r>
              <a:rPr lang="en-US" baseline="-25000" dirty="0"/>
              <a:t>obs0</a:t>
            </a:r>
            <a:r>
              <a:rPr lang="en-US" dirty="0"/>
              <a:t>),(x</a:t>
            </a:r>
            <a:r>
              <a:rPr lang="en-US" baseline="-25000" dirty="0"/>
              <a:t>obs1</a:t>
            </a:r>
            <a:r>
              <a:rPr lang="en-US" dirty="0"/>
              <a:t>,y</a:t>
            </a:r>
            <a:r>
              <a:rPr lang="en-US" baseline="-25000" dirty="0"/>
              <a:t>obs1</a:t>
            </a:r>
            <a:r>
              <a:rPr lang="en-US" dirty="0"/>
              <a:t>,l</a:t>
            </a:r>
            <a:r>
              <a:rPr lang="en-US" baseline="-25000" dirty="0"/>
              <a:t>obs1</a:t>
            </a:r>
            <a:r>
              <a:rPr lang="en-US" dirty="0"/>
              <a:t>,w</a:t>
            </a:r>
            <a:r>
              <a:rPr lang="en-US" baseline="-25000" dirty="0"/>
              <a:t>obs1</a:t>
            </a:r>
            <a:r>
              <a:rPr lang="en-US" dirty="0"/>
              <a:t>,ht</a:t>
            </a:r>
            <a:r>
              <a:rPr lang="en-US" baseline="-25000" dirty="0"/>
              <a:t>obs1</a:t>
            </a:r>
            <a:r>
              <a:rPr lang="en-US" dirty="0"/>
              <a:t>),…}  </a:t>
            </a:r>
            <a:r>
              <a:rPr lang="en-US" sz="2400" b="1" dirty="0"/>
              <a:t>}</a:t>
            </a:r>
          </a:p>
          <a:p>
            <a:r>
              <a:rPr lang="en-US" sz="2000" dirty="0"/>
              <a:t>Where,</a:t>
            </a:r>
          </a:p>
          <a:p>
            <a:pPr marL="342900" indent="-342900">
              <a:buFont typeface="Arial" panose="020B0604020202020204" pitchFamily="34" charset="0"/>
              <a:buChar char="•"/>
            </a:pPr>
            <a:r>
              <a:rPr lang="en-US" sz="2000" dirty="0"/>
              <a:t>N</a:t>
            </a:r>
            <a:r>
              <a:rPr lang="en-US" sz="2000" baseline="-25000" dirty="0"/>
              <a:t>UEs </a:t>
            </a:r>
            <a:r>
              <a:rPr lang="en-US" sz="2000" dirty="0"/>
              <a:t> = # of UEs. </a:t>
            </a:r>
          </a:p>
          <a:p>
            <a:pPr marL="342900" indent="-342900">
              <a:buFont typeface="Arial" panose="020B0604020202020204" pitchFamily="34" charset="0"/>
              <a:buChar char="•"/>
            </a:pPr>
            <a:r>
              <a:rPr lang="en-US" sz="2000" dirty="0"/>
              <a:t>N</a:t>
            </a:r>
            <a:r>
              <a:rPr lang="en-US" sz="2000" baseline="-25000" dirty="0"/>
              <a:t>obs </a:t>
            </a:r>
            <a:r>
              <a:rPr lang="en-US" sz="2000" dirty="0"/>
              <a:t> = # of Obstructions. ( The surface of the obstructions are reflective &amp; for simplicity we have assumed that the shape of the obstructions are rectangular ).</a:t>
            </a:r>
          </a:p>
          <a:p>
            <a:pPr marL="342900" indent="-342900">
              <a:buFont typeface="Arial" panose="020B0604020202020204" pitchFamily="34" charset="0"/>
              <a:buChar char="•"/>
            </a:pPr>
            <a:r>
              <a:rPr lang="en-US" sz="2000" dirty="0"/>
              <a:t>l</a:t>
            </a:r>
            <a:r>
              <a:rPr lang="en-US" sz="2000" baseline="-25000" dirty="0"/>
              <a:t>obsi</a:t>
            </a:r>
            <a:r>
              <a:rPr lang="en-US" sz="2000" dirty="0"/>
              <a:t> , w</a:t>
            </a:r>
            <a:r>
              <a:rPr lang="en-US" sz="2000" baseline="-25000" dirty="0"/>
              <a:t>obsi</a:t>
            </a:r>
            <a:r>
              <a:rPr lang="en-US" sz="2000" dirty="0"/>
              <a:t>, ht</a:t>
            </a:r>
            <a:r>
              <a:rPr lang="en-US" sz="2000" baseline="-25000" dirty="0"/>
              <a:t>obsi</a:t>
            </a:r>
            <a:r>
              <a:rPr lang="en-US" sz="2000" dirty="0"/>
              <a:t> = Are dimensions (length, width and height) of the obstructions respectively. </a:t>
            </a:r>
          </a:p>
          <a:p>
            <a:pPr marL="342900" indent="-342900">
              <a:buFont typeface="Arial" panose="020B0604020202020204" pitchFamily="34" charset="0"/>
              <a:buChar char="•"/>
            </a:pPr>
            <a:r>
              <a:rPr lang="en-US" sz="2000" dirty="0"/>
              <a:t>x,y = Represent the co-ordinate of either the UEs or the Obstructions.</a:t>
            </a:r>
          </a:p>
          <a:p>
            <a:endParaRPr lang="en-US" dirty="0"/>
          </a:p>
          <a:p>
            <a:r>
              <a:rPr lang="en-US" dirty="0"/>
              <a:t>To create new environments we start from a very simple environment and then mutate it to make the environment more complicated. The initial environment will have </a:t>
            </a:r>
            <a:r>
              <a:rPr lang="en-US" sz="1800" dirty="0"/>
              <a:t>N</a:t>
            </a:r>
            <a:r>
              <a:rPr lang="en-US" sz="1800" b="1" baseline="-25000" dirty="0"/>
              <a:t>obs</a:t>
            </a:r>
            <a:r>
              <a:rPr lang="en-US" sz="1800" baseline="-25000" dirty="0"/>
              <a:t> </a:t>
            </a:r>
            <a:r>
              <a:rPr lang="en-US" sz="1800" dirty="0"/>
              <a:t>= 0 and few number of UEs that need to be served using some pre-defined</a:t>
            </a:r>
            <a:r>
              <a:rPr lang="en-US" dirty="0"/>
              <a:t>(fixed) number of aerial base stations(</a:t>
            </a:r>
            <a:r>
              <a:rPr lang="en-US" b="1" dirty="0"/>
              <a:t>N</a:t>
            </a:r>
            <a:r>
              <a:rPr lang="en-US" dirty="0"/>
              <a:t>) for a given geographical location.</a:t>
            </a:r>
          </a:p>
        </p:txBody>
      </p:sp>
    </p:spTree>
    <p:extLst>
      <p:ext uri="{BB962C8B-B14F-4D97-AF65-F5344CB8AC3E}">
        <p14:creationId xmlns:p14="http://schemas.microsoft.com/office/powerpoint/2010/main" val="31016628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94F055B-D391-44D3-A87A-BCD07BD5A3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{354FCCE8-9500-45D6-AADE-3DDF204D0A02}tf56219246_win32</Template>
  <TotalTime>3300</TotalTime>
  <Words>2562</Words>
  <Application>Microsoft Office PowerPoint</Application>
  <PresentationFormat>Widescreen</PresentationFormat>
  <Paragraphs>170</Paragraphs>
  <Slides>20</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Arial</vt:lpstr>
      <vt:lpstr>Arial Narrow</vt:lpstr>
      <vt:lpstr>Arial Rounded MT Bold</vt:lpstr>
      <vt:lpstr>Avenir Next LT Pro</vt:lpstr>
      <vt:lpstr>Avenir Next LT Pro Light</vt:lpstr>
      <vt:lpstr>Calibri</vt:lpstr>
      <vt:lpstr>Cambria Math</vt:lpstr>
      <vt:lpstr>Consolas</vt:lpstr>
      <vt:lpstr>Freestyle Script</vt:lpstr>
      <vt:lpstr>Garamond</vt:lpstr>
      <vt:lpstr>Harlow Solid Italic</vt:lpstr>
      <vt:lpstr>NimbusRomNo9L-Regu</vt:lpstr>
      <vt:lpstr>Verdana</vt:lpstr>
      <vt:lpstr>SavonVTI</vt:lpstr>
      <vt:lpstr>Traffic Balancing While Maintaining Other KPIs: AN OPEN-ENDED INTELLIGENT SEARCH Approach.</vt:lpstr>
      <vt:lpstr>PowerPoint Presentation</vt:lpstr>
      <vt:lpstr>Problem Description &amp; Proposed Solution.</vt:lpstr>
      <vt:lpstr>Basics Of Reinforcement Learning.(1/2)</vt:lpstr>
      <vt:lpstr>Basics Of Reinforcement Learning.(2/2)</vt:lpstr>
      <vt:lpstr>Limitations Of Reinforcement Learning. </vt:lpstr>
      <vt:lpstr>Limitations Of Reinforcement Learning. </vt:lpstr>
      <vt:lpstr>PowerPoint Presentation</vt:lpstr>
      <vt:lpstr>Our Model Description.(The Environment)</vt:lpstr>
      <vt:lpstr>Our Model Description.(The Reward Signal)</vt:lpstr>
      <vt:lpstr>Our Model Description.(State St)</vt:lpstr>
      <vt:lpstr>OUR MODEL.(Action At)</vt:lpstr>
      <vt:lpstr>OUR MODEL.(Action At)</vt:lpstr>
      <vt:lpstr>Algorithm Used.</vt:lpstr>
      <vt:lpstr>Algorithm Used.</vt:lpstr>
      <vt:lpstr>Algorithm Used.</vt:lpstr>
      <vt:lpstr>Algorithm Used.</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Tirthankar Mittra</dc:creator>
  <cp:lastModifiedBy>Tirthankar Mittra</cp:lastModifiedBy>
  <cp:revision>1</cp:revision>
  <dcterms:created xsi:type="dcterms:W3CDTF">2022-05-04T05:25:48Z</dcterms:created>
  <dcterms:modified xsi:type="dcterms:W3CDTF">2022-08-24T23:37:23Z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